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85" r:id="rId3"/>
    <p:sldId id="286" r:id="rId4"/>
    <p:sldId id="287" r:id="rId5"/>
    <p:sldId id="258" r:id="rId6"/>
    <p:sldId id="260" r:id="rId7"/>
    <p:sldId id="266" r:id="rId8"/>
    <p:sldId id="265" r:id="rId9"/>
    <p:sldId id="268" r:id="rId10"/>
    <p:sldId id="267" r:id="rId11"/>
    <p:sldId id="269" r:id="rId12"/>
    <p:sldId id="270" r:id="rId13"/>
    <p:sldId id="271" r:id="rId14"/>
    <p:sldId id="262" r:id="rId15"/>
    <p:sldId id="273" r:id="rId16"/>
    <p:sldId id="272" r:id="rId17"/>
    <p:sldId id="274" r:id="rId18"/>
    <p:sldId id="275" r:id="rId19"/>
    <p:sldId id="276" r:id="rId20"/>
    <p:sldId id="277" r:id="rId21"/>
    <p:sldId id="278" r:id="rId22"/>
    <p:sldId id="282" r:id="rId23"/>
    <p:sldId id="279" r:id="rId24"/>
    <p:sldId id="280" r:id="rId25"/>
    <p:sldId id="281" r:id="rId26"/>
    <p:sldId id="284" r:id="rId27"/>
    <p:sldId id="288" r:id="rId28"/>
    <p:sldId id="289" r:id="rId29"/>
    <p:sldId id="290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00"/>
    <a:srgbClr val="0BA1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186" autoAdjust="0"/>
  </p:normalViewPr>
  <p:slideViewPr>
    <p:cSldViewPr snapToGrid="0">
      <p:cViewPr varScale="1">
        <p:scale>
          <a:sx n="75" d="100"/>
          <a:sy n="75" d="100"/>
        </p:scale>
        <p:origin x="12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 sz="2600" dirty="0">
                <a:solidFill>
                  <a:srgbClr val="7030A0"/>
                </a:solidFill>
              </a:rPr>
              <a:t>Контингент студентов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</c:v>
                </c:pt>
              </c:strCache>
            </c:strRef>
          </c:tx>
          <c:spPr>
            <a:solidFill>
              <a:srgbClr val="0BA1A9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 baseline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Лист1!$A$2:$A$16</c:f>
              <c:numCache>
                <c:formatCode>General</c:formatCode>
                <c:ptCount val="1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</c:numCache>
            </c:num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748</c:v>
                </c:pt>
                <c:pt idx="1">
                  <c:v>804</c:v>
                </c:pt>
                <c:pt idx="2">
                  <c:v>782</c:v>
                </c:pt>
                <c:pt idx="3">
                  <c:v>812</c:v>
                </c:pt>
                <c:pt idx="4">
                  <c:v>809</c:v>
                </c:pt>
                <c:pt idx="5">
                  <c:v>861</c:v>
                </c:pt>
                <c:pt idx="6">
                  <c:v>824</c:v>
                </c:pt>
                <c:pt idx="7">
                  <c:v>896</c:v>
                </c:pt>
                <c:pt idx="8">
                  <c:v>1021</c:v>
                </c:pt>
                <c:pt idx="9">
                  <c:v>1088</c:v>
                </c:pt>
                <c:pt idx="10">
                  <c:v>1096</c:v>
                </c:pt>
                <c:pt idx="11">
                  <c:v>1171</c:v>
                </c:pt>
                <c:pt idx="12">
                  <c:v>1173</c:v>
                </c:pt>
                <c:pt idx="13">
                  <c:v>1344</c:v>
                </c:pt>
                <c:pt idx="14">
                  <c:v>1434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AF-4FAD-932D-9F12E965668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на договоре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 baseline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Лист1!$A$2:$A$16</c:f>
              <c:numCache>
                <c:formatCode>General</c:formatCode>
                <c:ptCount val="1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</c:numCache>
            </c:numRef>
          </c:cat>
          <c:val>
            <c:numRef>
              <c:f>Лист1!$C$2:$C$16</c:f>
              <c:numCache>
                <c:formatCode>General</c:formatCode>
                <c:ptCount val="15"/>
                <c:pt idx="0">
                  <c:v>177</c:v>
                </c:pt>
                <c:pt idx="1">
                  <c:v>259</c:v>
                </c:pt>
                <c:pt idx="2">
                  <c:v>212</c:v>
                </c:pt>
                <c:pt idx="3">
                  <c:v>298</c:v>
                </c:pt>
                <c:pt idx="4">
                  <c:v>306</c:v>
                </c:pt>
                <c:pt idx="5">
                  <c:v>413</c:v>
                </c:pt>
                <c:pt idx="6">
                  <c:v>480</c:v>
                </c:pt>
                <c:pt idx="7">
                  <c:v>550</c:v>
                </c:pt>
                <c:pt idx="8">
                  <c:v>580</c:v>
                </c:pt>
                <c:pt idx="9">
                  <c:v>561</c:v>
                </c:pt>
                <c:pt idx="10">
                  <c:v>507</c:v>
                </c:pt>
                <c:pt idx="11">
                  <c:v>431</c:v>
                </c:pt>
                <c:pt idx="12">
                  <c:v>307</c:v>
                </c:pt>
                <c:pt idx="13">
                  <c:v>494</c:v>
                </c:pt>
                <c:pt idx="14">
                  <c:v>512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DAF-4FAD-932D-9F12E965668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cat>
            <c:numRef>
              <c:f>Лист1!$A$2:$A$16</c:f>
              <c:numCache>
                <c:formatCode>General</c:formatCode>
                <c:ptCount val="1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</c:numCache>
            </c:numRef>
          </c:cat>
          <c:val>
            <c:numRef>
              <c:f>Лист1!$D$2:$D$16</c:f>
              <c:numCache>
                <c:formatCode>General</c:formatCode>
                <c:ptCount val="15"/>
              </c:numCache>
            </c:numRef>
          </c:val>
          <c:extLst>
            <c:ext xmlns:c16="http://schemas.microsoft.com/office/drawing/2014/chart" uri="{C3380CC4-5D6E-409C-BE32-E72D297353CC}">
              <c16:uniqueId val="{00000002-6DAF-4FAD-932D-9F12E96566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359924528"/>
        <c:axId val="-359926160"/>
      </c:barChart>
      <c:catAx>
        <c:axId val="-3599245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 b="1" baseline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-359926160"/>
        <c:crosses val="autoZero"/>
        <c:auto val="1"/>
        <c:lblAlgn val="ctr"/>
        <c:lblOffset val="100"/>
        <c:noMultiLvlLbl val="0"/>
      </c:catAx>
      <c:valAx>
        <c:axId val="-3599261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 baseline="0">
                <a:solidFill>
                  <a:srgbClr val="002060"/>
                </a:solidFill>
              </a:defRPr>
            </a:pPr>
            <a:endParaRPr lang="ru-RU"/>
          </a:p>
        </c:txPr>
        <c:crossAx val="-359924528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egendEntry>
        <c:idx val="2"/>
        <c:delete val="1"/>
      </c:legendEntry>
      <c:layout>
        <c:manualLayout>
          <c:xMode val="edge"/>
          <c:yMode val="edge"/>
          <c:x val="0.79347380373164256"/>
          <c:y val="0.41299465367908883"/>
          <c:w val="0.2003528701306613"/>
          <c:h val="0.1788856406295822"/>
        </c:manualLayout>
      </c:layout>
      <c:overlay val="0"/>
      <c:txPr>
        <a:bodyPr/>
        <a:lstStyle/>
        <a:p>
          <a:pPr>
            <a:defRPr sz="1600" b="1" baseline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 семестр</c:v>
                </c:pt>
              </c:strCache>
            </c:strRef>
          </c:tx>
          <c:spPr>
            <a:solidFill>
              <a:srgbClr val="0BA1A9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Лист1!$A$2:$A$21</c:f>
              <c:strCache>
                <c:ptCount val="20"/>
                <c:pt idx="0">
                  <c:v>ГП№2</c:v>
                </c:pt>
                <c:pt idx="1">
                  <c:v>ГП№6</c:v>
                </c:pt>
                <c:pt idx="2">
                  <c:v>ГПЦ</c:v>
                </c:pt>
                <c:pt idx="3">
                  <c:v>ДРКБ</c:v>
                </c:pt>
                <c:pt idx="4">
                  <c:v>БСМП</c:v>
                </c:pt>
                <c:pt idx="5">
                  <c:v>РКБ</c:v>
                </c:pt>
                <c:pt idx="6">
                  <c:v>ГБ№4</c:v>
                </c:pt>
                <c:pt idx="7">
                  <c:v>ГБ №5</c:v>
                </c:pt>
                <c:pt idx="8">
                  <c:v>ГП№1</c:v>
                </c:pt>
                <c:pt idx="9">
                  <c:v>ГП№3</c:v>
                </c:pt>
                <c:pt idx="10">
                  <c:v>РПЦ</c:v>
                </c:pt>
                <c:pt idx="11">
                  <c:v>БРКОД</c:v>
                </c:pt>
                <c:pt idx="12">
                  <c:v>РКИБ</c:v>
                </c:pt>
                <c:pt idx="13">
                  <c:v>РКПД</c:v>
                </c:pt>
                <c:pt idx="14">
                  <c:v>РПНД</c:v>
                </c:pt>
                <c:pt idx="15">
                  <c:v>ССМП</c:v>
                </c:pt>
                <c:pt idx="16">
                  <c:v>ЦРБ</c:v>
                </c:pt>
                <c:pt idx="17">
                  <c:v>РСП</c:v>
                </c:pt>
                <c:pt idx="18">
                  <c:v>РКВД</c:v>
                </c:pt>
                <c:pt idx="19">
                  <c:v>ЦВМ</c:v>
                </c:pt>
              </c:strCache>
            </c:strRef>
          </c:cat>
          <c:val>
            <c:numRef>
              <c:f>Лист1!$B$2:$B$21</c:f>
              <c:numCache>
                <c:formatCode>General</c:formatCode>
                <c:ptCount val="20"/>
                <c:pt idx="0">
                  <c:v>67</c:v>
                </c:pt>
                <c:pt idx="1">
                  <c:v>41</c:v>
                </c:pt>
                <c:pt idx="2">
                  <c:v>82</c:v>
                </c:pt>
                <c:pt idx="3">
                  <c:v>144</c:v>
                </c:pt>
                <c:pt idx="4">
                  <c:v>272</c:v>
                </c:pt>
                <c:pt idx="5">
                  <c:v>144</c:v>
                </c:pt>
                <c:pt idx="6">
                  <c:v>30</c:v>
                </c:pt>
                <c:pt idx="7">
                  <c:v>11</c:v>
                </c:pt>
                <c:pt idx="8">
                  <c:v>40</c:v>
                </c:pt>
                <c:pt idx="9">
                  <c:v>38</c:v>
                </c:pt>
                <c:pt idx="10">
                  <c:v>115</c:v>
                </c:pt>
                <c:pt idx="11">
                  <c:v>57</c:v>
                </c:pt>
                <c:pt idx="12">
                  <c:v>157</c:v>
                </c:pt>
                <c:pt idx="13">
                  <c:v>5</c:v>
                </c:pt>
                <c:pt idx="14">
                  <c:v>5</c:v>
                </c:pt>
                <c:pt idx="15">
                  <c:v>52</c:v>
                </c:pt>
                <c:pt idx="16">
                  <c:v>158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E6-4AF6-9AFA-DFB6D58D7A7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семестр</c:v>
                </c:pt>
              </c:strCache>
            </c:strRef>
          </c:tx>
          <c:spPr>
            <a:solidFill>
              <a:srgbClr val="99CC0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Лист1!$A$2:$A$21</c:f>
              <c:strCache>
                <c:ptCount val="20"/>
                <c:pt idx="0">
                  <c:v>ГП№2</c:v>
                </c:pt>
                <c:pt idx="1">
                  <c:v>ГП№6</c:v>
                </c:pt>
                <c:pt idx="2">
                  <c:v>ГПЦ</c:v>
                </c:pt>
                <c:pt idx="3">
                  <c:v>ДРКБ</c:v>
                </c:pt>
                <c:pt idx="4">
                  <c:v>БСМП</c:v>
                </c:pt>
                <c:pt idx="5">
                  <c:v>РКБ</c:v>
                </c:pt>
                <c:pt idx="6">
                  <c:v>ГБ№4</c:v>
                </c:pt>
                <c:pt idx="7">
                  <c:v>ГБ №5</c:v>
                </c:pt>
                <c:pt idx="8">
                  <c:v>ГП№1</c:v>
                </c:pt>
                <c:pt idx="9">
                  <c:v>ГП№3</c:v>
                </c:pt>
                <c:pt idx="10">
                  <c:v>РПЦ</c:v>
                </c:pt>
                <c:pt idx="11">
                  <c:v>БРКОД</c:v>
                </c:pt>
                <c:pt idx="12">
                  <c:v>РКИБ</c:v>
                </c:pt>
                <c:pt idx="13">
                  <c:v>РКПД</c:v>
                </c:pt>
                <c:pt idx="14">
                  <c:v>РПНД</c:v>
                </c:pt>
                <c:pt idx="15">
                  <c:v>ССМП</c:v>
                </c:pt>
                <c:pt idx="16">
                  <c:v>ЦРБ</c:v>
                </c:pt>
                <c:pt idx="17">
                  <c:v>РСП</c:v>
                </c:pt>
                <c:pt idx="18">
                  <c:v>РКВД</c:v>
                </c:pt>
                <c:pt idx="19">
                  <c:v>ЦВМ</c:v>
                </c:pt>
              </c:strCache>
            </c:strRef>
          </c:cat>
          <c:val>
            <c:numRef>
              <c:f>Лист1!$C$2:$C$21</c:f>
              <c:numCache>
                <c:formatCode>General</c:formatCode>
                <c:ptCount val="20"/>
                <c:pt idx="0">
                  <c:v>180</c:v>
                </c:pt>
                <c:pt idx="1">
                  <c:v>154</c:v>
                </c:pt>
                <c:pt idx="2">
                  <c:v>74</c:v>
                </c:pt>
                <c:pt idx="3">
                  <c:v>129</c:v>
                </c:pt>
                <c:pt idx="4">
                  <c:v>396</c:v>
                </c:pt>
                <c:pt idx="5">
                  <c:v>272</c:v>
                </c:pt>
                <c:pt idx="6">
                  <c:v>82</c:v>
                </c:pt>
                <c:pt idx="7">
                  <c:v>28</c:v>
                </c:pt>
                <c:pt idx="8">
                  <c:v>112</c:v>
                </c:pt>
                <c:pt idx="9">
                  <c:v>135</c:v>
                </c:pt>
                <c:pt idx="10">
                  <c:v>107</c:v>
                </c:pt>
                <c:pt idx="11">
                  <c:v>111</c:v>
                </c:pt>
                <c:pt idx="12">
                  <c:v>110</c:v>
                </c:pt>
                <c:pt idx="13">
                  <c:v>7</c:v>
                </c:pt>
                <c:pt idx="16">
                  <c:v>313</c:v>
                </c:pt>
                <c:pt idx="17">
                  <c:v>71</c:v>
                </c:pt>
                <c:pt idx="19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5E6-4AF6-9AFA-DFB6D58D7A74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ПДП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Лист1!$A$2:$A$21</c:f>
              <c:strCache>
                <c:ptCount val="20"/>
                <c:pt idx="0">
                  <c:v>ГП№2</c:v>
                </c:pt>
                <c:pt idx="1">
                  <c:v>ГП№6</c:v>
                </c:pt>
                <c:pt idx="2">
                  <c:v>ГПЦ</c:v>
                </c:pt>
                <c:pt idx="3">
                  <c:v>ДРКБ</c:v>
                </c:pt>
                <c:pt idx="4">
                  <c:v>БСМП</c:v>
                </c:pt>
                <c:pt idx="5">
                  <c:v>РКБ</c:v>
                </c:pt>
                <c:pt idx="6">
                  <c:v>ГБ№4</c:v>
                </c:pt>
                <c:pt idx="7">
                  <c:v>ГБ №5</c:v>
                </c:pt>
                <c:pt idx="8">
                  <c:v>ГП№1</c:v>
                </c:pt>
                <c:pt idx="9">
                  <c:v>ГП№3</c:v>
                </c:pt>
                <c:pt idx="10">
                  <c:v>РПЦ</c:v>
                </c:pt>
                <c:pt idx="11">
                  <c:v>БРКОД</c:v>
                </c:pt>
                <c:pt idx="12">
                  <c:v>РКИБ</c:v>
                </c:pt>
                <c:pt idx="13">
                  <c:v>РКПД</c:v>
                </c:pt>
                <c:pt idx="14">
                  <c:v>РПНД</c:v>
                </c:pt>
                <c:pt idx="15">
                  <c:v>ССМП</c:v>
                </c:pt>
                <c:pt idx="16">
                  <c:v>ЦРБ</c:v>
                </c:pt>
                <c:pt idx="17">
                  <c:v>РСП</c:v>
                </c:pt>
                <c:pt idx="18">
                  <c:v>РКВД</c:v>
                </c:pt>
                <c:pt idx="19">
                  <c:v>ЦВМ</c:v>
                </c:pt>
              </c:strCache>
            </c:strRef>
          </c:cat>
          <c:val>
            <c:numRef>
              <c:f>Лист1!$D$2:$D$21</c:f>
              <c:numCache>
                <c:formatCode>General</c:formatCode>
                <c:ptCount val="20"/>
                <c:pt idx="0">
                  <c:v>27</c:v>
                </c:pt>
                <c:pt idx="1">
                  <c:v>19</c:v>
                </c:pt>
                <c:pt idx="2">
                  <c:v>11</c:v>
                </c:pt>
                <c:pt idx="3">
                  <c:v>11</c:v>
                </c:pt>
                <c:pt idx="4">
                  <c:v>48</c:v>
                </c:pt>
                <c:pt idx="5">
                  <c:v>40</c:v>
                </c:pt>
                <c:pt idx="6">
                  <c:v>8</c:v>
                </c:pt>
                <c:pt idx="7">
                  <c:v>1</c:v>
                </c:pt>
                <c:pt idx="8">
                  <c:v>17</c:v>
                </c:pt>
                <c:pt idx="9">
                  <c:v>12</c:v>
                </c:pt>
                <c:pt idx="10">
                  <c:v>15</c:v>
                </c:pt>
                <c:pt idx="11">
                  <c:v>14</c:v>
                </c:pt>
                <c:pt idx="12">
                  <c:v>6</c:v>
                </c:pt>
                <c:pt idx="13">
                  <c:v>2</c:v>
                </c:pt>
                <c:pt idx="14">
                  <c:v>5</c:v>
                </c:pt>
                <c:pt idx="15">
                  <c:v>15</c:v>
                </c:pt>
                <c:pt idx="17">
                  <c:v>23</c:v>
                </c:pt>
                <c:pt idx="18">
                  <c:v>4</c:v>
                </c:pt>
                <c:pt idx="19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5E6-4AF6-9AFA-DFB6D58D7A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00569312"/>
        <c:axId val="377407792"/>
        <c:axId val="0"/>
      </c:bar3DChart>
      <c:catAx>
        <c:axId val="300569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7407792"/>
        <c:crosses val="autoZero"/>
        <c:auto val="1"/>
        <c:lblAlgn val="ctr"/>
        <c:lblOffset val="100"/>
        <c:noMultiLvlLbl val="0"/>
      </c:catAx>
      <c:valAx>
        <c:axId val="377407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0569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3200" b="1" dirty="0"/>
              <a:t>Выполнение программы практики,%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6.3646038385826775E-2"/>
          <c:y val="0.17695071500057116"/>
          <c:w val="0.93635396161417328"/>
          <c:h val="0.7674867269016530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 курс СД </c:v>
                </c:pt>
              </c:strCache>
            </c:strRef>
          </c:tx>
          <c:spPr>
            <a:solidFill>
              <a:srgbClr val="0BA1A9"/>
            </a:solidFill>
            <a:ln>
              <a:solidFill>
                <a:srgbClr val="0BA1A9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Да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9A8-4F61-902A-174AFC54B0B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1 курс ЛД </c:v>
                </c:pt>
              </c:strCache>
            </c:strRef>
          </c:tx>
          <c:spPr>
            <a:solidFill>
              <a:srgbClr val="99CC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Да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9A8-4F61-902A-174AFC54B0B1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2-3 курс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Да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53.6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9A8-4F61-902A-174AFC54B0B1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Выпускники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Да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52.2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9A8-4F61-902A-174AFC54B0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58986864"/>
        <c:axId val="338823504"/>
      </c:barChart>
      <c:catAx>
        <c:axId val="558986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38823504"/>
        <c:crosses val="autoZero"/>
        <c:auto val="1"/>
        <c:lblAlgn val="ctr"/>
        <c:lblOffset val="100"/>
        <c:noMultiLvlLbl val="0"/>
      </c:catAx>
      <c:valAx>
        <c:axId val="338823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589868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800" b="1" dirty="0"/>
              <a:t>Ознакомление с программой практики</a:t>
            </a:r>
          </a:p>
        </c:rich>
      </c:tx>
      <c:layout>
        <c:manualLayout>
          <c:xMode val="edge"/>
          <c:yMode val="edge"/>
          <c:x val="0.20464476145339747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5991003841911071E-2"/>
          <c:y val="0.16101606847956063"/>
          <c:w val="0.92221321358267716"/>
          <c:h val="0.7674867269016530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 курс ЛД</c:v>
                </c:pt>
              </c:strCache>
            </c:strRef>
          </c:tx>
          <c:spPr>
            <a:solidFill>
              <a:srgbClr val="99CC0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Главная медсестра</c:v>
                </c:pt>
                <c:pt idx="1">
                  <c:v>Старшая медсестра</c:v>
                </c:pt>
              </c:strCache>
            </c:strRef>
          </c:cat>
          <c:val>
            <c:numRef>
              <c:f>Лист1!$B$2:$B$3</c:f>
              <c:numCache>
                <c:formatCode>0.0</c:formatCode>
                <c:ptCount val="2"/>
                <c:pt idx="0">
                  <c:v>90.7</c:v>
                </c:pt>
                <c:pt idx="1">
                  <c:v>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27-477E-89FB-15EB4898A0A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1 курс СД</c:v>
                </c:pt>
              </c:strCache>
            </c:strRef>
          </c:tx>
          <c:spPr>
            <a:solidFill>
              <a:srgbClr val="0BA1A9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Главная медсестра</c:v>
                </c:pt>
                <c:pt idx="1">
                  <c:v>Старшая медсестра</c:v>
                </c:pt>
              </c:strCache>
            </c:strRef>
          </c:cat>
          <c:val>
            <c:numRef>
              <c:f>Лист1!$C$2:$C$3</c:f>
              <c:numCache>
                <c:formatCode>0.0</c:formatCode>
                <c:ptCount val="2"/>
                <c:pt idx="0">
                  <c:v>94.2</c:v>
                </c:pt>
                <c:pt idx="1">
                  <c:v>92.8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627-477E-89FB-15EB4898A0A3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2-3 курс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Главная медсестра</c:v>
                </c:pt>
                <c:pt idx="1">
                  <c:v>Старшая медсестра</c:v>
                </c:pt>
              </c:strCache>
            </c:strRef>
          </c:cat>
          <c:val>
            <c:numRef>
              <c:f>Лист1!$D$2:$D$3</c:f>
              <c:numCache>
                <c:formatCode>0.0</c:formatCode>
                <c:ptCount val="2"/>
                <c:pt idx="0">
                  <c:v>93.3</c:v>
                </c:pt>
                <c:pt idx="1">
                  <c:v>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627-477E-89FB-15EB4898A0A3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Выпускники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Главная медсестра</c:v>
                </c:pt>
                <c:pt idx="1">
                  <c:v>Старшая медсестра</c:v>
                </c:pt>
              </c:strCache>
            </c:strRef>
          </c:cat>
          <c:val>
            <c:numRef>
              <c:f>Лист1!$E$2:$E$3</c:f>
              <c:numCache>
                <c:formatCode>0.0</c:formatCode>
                <c:ptCount val="2"/>
                <c:pt idx="0">
                  <c:v>95.1</c:v>
                </c:pt>
                <c:pt idx="1">
                  <c:v>92.6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627-477E-89FB-15EB4898A0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10014032"/>
        <c:axId val="557311024"/>
        <c:axId val="0"/>
      </c:bar3DChart>
      <c:catAx>
        <c:axId val="510014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57311024"/>
        <c:crosses val="autoZero"/>
        <c:auto val="1"/>
        <c:lblAlgn val="ctr"/>
        <c:lblOffset val="100"/>
        <c:noMultiLvlLbl val="0"/>
      </c:catAx>
      <c:valAx>
        <c:axId val="557311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10014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8060297958772851"/>
          <c:y val="0.91758621591561984"/>
          <c:w val="0.68423842185160777"/>
          <c:h val="4.92650486230099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37087859941420365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5991003841911071E-2"/>
          <c:y val="0.16101606847956063"/>
          <c:w val="0.92221321358267716"/>
          <c:h val="0.7674867269016530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 курс ЛД</c:v>
                </c:pt>
              </c:strCache>
            </c:strRef>
          </c:tx>
          <c:spPr>
            <a:solidFill>
              <a:srgbClr val="99CC0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Да</c:v>
                </c:pt>
              </c:strCache>
            </c:strRef>
          </c:cat>
          <c:val>
            <c:numRef>
              <c:f>Лист1!$B$2</c:f>
              <c:numCache>
                <c:formatCode>0.0</c:formatCode>
                <c:ptCount val="1"/>
                <c:pt idx="0">
                  <c:v>11.6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27-477E-89FB-15EB4898A0A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1 курс СД</c:v>
                </c:pt>
              </c:strCache>
            </c:strRef>
          </c:tx>
          <c:spPr>
            <a:solidFill>
              <a:srgbClr val="0BA1A9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Да</c:v>
                </c:pt>
              </c:strCache>
            </c:strRef>
          </c:cat>
          <c:val>
            <c:numRef>
              <c:f>Лист1!$C$2</c:f>
              <c:numCache>
                <c:formatCode>0.0</c:formatCode>
                <c:ptCount val="1"/>
                <c:pt idx="0">
                  <c:v>22.1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627-477E-89FB-15EB4898A0A3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2-3 курс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Да</c:v>
                </c:pt>
              </c:strCache>
            </c:strRef>
          </c:cat>
          <c:val>
            <c:numRef>
              <c:f>Лист1!$D$2</c:f>
              <c:numCache>
                <c:formatCode>0.0</c:formatCode>
                <c:ptCount val="1"/>
                <c:pt idx="0">
                  <c:v>50.5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627-477E-89FB-15EB4898A0A3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Выпускники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Да</c:v>
                </c:pt>
              </c:strCache>
            </c:strRef>
          </c:cat>
          <c:val>
            <c:numRef>
              <c:f>Лист1!$E$2</c:f>
              <c:numCache>
                <c:formatCode>0.0</c:formatCode>
                <c:ptCount val="1"/>
                <c:pt idx="0">
                  <c:v>52.9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627-477E-89FB-15EB4898A0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10014032"/>
        <c:axId val="557311024"/>
        <c:axId val="0"/>
      </c:bar3DChart>
      <c:catAx>
        <c:axId val="51001403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57311024"/>
        <c:crosses val="autoZero"/>
        <c:auto val="1"/>
        <c:lblAlgn val="ctr"/>
        <c:lblOffset val="100"/>
        <c:noMultiLvlLbl val="0"/>
      </c:catAx>
      <c:valAx>
        <c:axId val="557311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10014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8060297958772851"/>
          <c:y val="0.91758621591561984"/>
          <c:w val="0.68679586592186659"/>
          <c:h val="4.92650486230099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37087859941420365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5991003841911071E-2"/>
          <c:y val="0.16101606847956063"/>
          <c:w val="0.92221321358267716"/>
          <c:h val="0.7674867269016530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 курс ЛД</c:v>
                </c:pt>
              </c:strCache>
            </c:strRef>
          </c:tx>
          <c:spPr>
            <a:solidFill>
              <a:srgbClr val="99CC0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Инженером подробно </c:v>
                </c:pt>
                <c:pt idx="1">
                  <c:v>Инженером поверхностно</c:v>
                </c:pt>
                <c:pt idx="2">
                  <c:v>Не проведён, но расписались</c:v>
                </c:pt>
                <c:pt idx="3">
                  <c:v>Проведён после прохождения практики</c:v>
                </c:pt>
              </c:strCache>
            </c:strRef>
          </c:cat>
          <c:val>
            <c:numRef>
              <c:f>Лист1!$B$2:$B$5</c:f>
              <c:numCache>
                <c:formatCode>0.0</c:formatCode>
                <c:ptCount val="4"/>
                <c:pt idx="0">
                  <c:v>86</c:v>
                </c:pt>
                <c:pt idx="1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27-477E-89FB-15EB4898A0A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1 курс СД</c:v>
                </c:pt>
              </c:strCache>
            </c:strRef>
          </c:tx>
          <c:spPr>
            <a:solidFill>
              <a:srgbClr val="0BA1A9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Инженером подробно </c:v>
                </c:pt>
                <c:pt idx="1">
                  <c:v>Инженером поверхностно</c:v>
                </c:pt>
                <c:pt idx="2">
                  <c:v>Не проведён, но расписались</c:v>
                </c:pt>
                <c:pt idx="3">
                  <c:v>Проведён после прохождения практики</c:v>
                </c:pt>
              </c:strCache>
            </c:strRef>
          </c:cat>
          <c:val>
            <c:numRef>
              <c:f>Лист1!$C$2:$C$5</c:f>
              <c:numCache>
                <c:formatCode>0.0</c:formatCode>
                <c:ptCount val="4"/>
                <c:pt idx="0">
                  <c:v>80.2</c:v>
                </c:pt>
                <c:pt idx="1">
                  <c:v>9.3000000000000007</c:v>
                </c:pt>
                <c:pt idx="2">
                  <c:v>8.1</c:v>
                </c:pt>
                <c:pt idx="3">
                  <c:v>2.2999999999999998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627-477E-89FB-15EB4898A0A3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2-3 курс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Инженером подробно </c:v>
                </c:pt>
                <c:pt idx="1">
                  <c:v>Инженером поверхностно</c:v>
                </c:pt>
                <c:pt idx="2">
                  <c:v>Не проведён, но расписались</c:v>
                </c:pt>
                <c:pt idx="3">
                  <c:v>Проведён после прохождения практики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7627-477E-89FB-15EB4898A0A3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Выпускники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Инженером подробно </c:v>
                </c:pt>
                <c:pt idx="1">
                  <c:v>Инженером поверхностно</c:v>
                </c:pt>
                <c:pt idx="2">
                  <c:v>Не проведён, но расписались</c:v>
                </c:pt>
                <c:pt idx="3">
                  <c:v>Проведён после прохождения практики</c:v>
                </c:pt>
              </c:strCache>
            </c:strRef>
          </c:cat>
          <c:val>
            <c:numRef>
              <c:f>Лист1!$E$2:$E$5</c:f>
            </c:numRef>
          </c:val>
          <c:extLst>
            <c:ext xmlns:c16="http://schemas.microsoft.com/office/drawing/2014/chart" uri="{C3380CC4-5D6E-409C-BE32-E72D297353CC}">
              <c16:uniqueId val="{00000003-7627-477E-89FB-15EB4898A0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10014032"/>
        <c:axId val="557311024"/>
        <c:axId val="0"/>
      </c:bar3DChart>
      <c:catAx>
        <c:axId val="510014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57311024"/>
        <c:crosses val="autoZero"/>
        <c:auto val="1"/>
        <c:lblAlgn val="ctr"/>
        <c:lblOffset val="100"/>
        <c:noMultiLvlLbl val="0"/>
      </c:catAx>
      <c:valAx>
        <c:axId val="557311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10014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7420935458670043"/>
          <c:y val="0.94888257402353537"/>
          <c:w val="0.46136875010760897"/>
          <c:h val="5.111742597646464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37087859941420365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5991003841911071E-2"/>
          <c:y val="0.16101606847956063"/>
          <c:w val="0.92221321358267716"/>
          <c:h val="0.7674867269016530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 курс ЛД</c:v>
                </c:pt>
              </c:strCache>
            </c:strRef>
          </c:tx>
          <c:spPr>
            <a:solidFill>
              <a:srgbClr val="99CC0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Подробно</c:v>
                </c:pt>
                <c:pt idx="1">
                  <c:v>Поверхностно</c:v>
                </c:pt>
                <c:pt idx="2">
                  <c:v>Не проведён, но расписались</c:v>
                </c:pt>
                <c:pt idx="3">
                  <c:v>Проведён после прохождения практики</c:v>
                </c:pt>
              </c:strCache>
            </c:strRef>
          </c:cat>
          <c:val>
            <c:numRef>
              <c:f>Лист1!$B$2:$B$5</c:f>
              <c:numCache>
                <c:formatCode>0.0</c:formatCode>
                <c:ptCount val="4"/>
                <c:pt idx="0">
                  <c:v>86</c:v>
                </c:pt>
                <c:pt idx="1">
                  <c:v>2.2999999999999998</c:v>
                </c:pt>
                <c:pt idx="2">
                  <c:v>9.3000000000000007</c:v>
                </c:pt>
                <c:pt idx="3">
                  <c:v>2.2999999999999998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27-477E-89FB-15EB4898A0A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1 курс СД</c:v>
                </c:pt>
              </c:strCache>
            </c:strRef>
          </c:tx>
          <c:spPr>
            <a:solidFill>
              <a:srgbClr val="0BA1A9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Подробно</c:v>
                </c:pt>
                <c:pt idx="1">
                  <c:v>Поверхностно</c:v>
                </c:pt>
                <c:pt idx="2">
                  <c:v>Не проведён, но расписались</c:v>
                </c:pt>
                <c:pt idx="3">
                  <c:v>Проведён после прохождения практики</c:v>
                </c:pt>
              </c:strCache>
            </c:strRef>
          </c:cat>
          <c:val>
            <c:numRef>
              <c:f>Лист1!$C$2:$C$5</c:f>
              <c:numCache>
                <c:formatCode>0.0</c:formatCode>
                <c:ptCount val="4"/>
                <c:pt idx="0">
                  <c:v>82.6</c:v>
                </c:pt>
                <c:pt idx="1">
                  <c:v>11.6</c:v>
                </c:pt>
                <c:pt idx="2">
                  <c:v>4.5999999999999996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627-477E-89FB-15EB4898A0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10014032"/>
        <c:axId val="557311024"/>
        <c:axId val="0"/>
      </c:bar3DChart>
      <c:catAx>
        <c:axId val="510014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57311024"/>
        <c:crosses val="autoZero"/>
        <c:auto val="1"/>
        <c:lblAlgn val="ctr"/>
        <c:lblOffset val="100"/>
        <c:noMultiLvlLbl val="0"/>
      </c:catAx>
      <c:valAx>
        <c:axId val="557311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10014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7420935458670043"/>
          <c:y val="0.94888257402353537"/>
          <c:w val="0.32118215133604805"/>
          <c:h val="5.111742597646464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535D87-60AA-4E08-B288-C339EE62973F}" type="doc">
      <dgm:prSet loTypeId="urn:microsoft.com/office/officeart/2005/8/layout/b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48BDBE5-7D6B-4CCB-8763-2B92E50BCAFF}">
      <dgm:prSet phldrT="[Текст]"/>
      <dgm:spPr>
        <a:solidFill>
          <a:srgbClr val="0BA1A9"/>
        </a:solidFill>
      </dgm:spPr>
      <dgm:t>
        <a:bodyPr/>
        <a:lstStyle/>
        <a:p>
          <a:r>
            <a:rPr lang="ru-RU" dirty="0"/>
            <a:t>ФГОС СПО</a:t>
          </a:r>
        </a:p>
      </dgm:t>
    </dgm:pt>
    <dgm:pt modelId="{D012F0E3-712D-4DD8-9A46-A0F7080B51FD}" type="parTrans" cxnId="{EE49D3C9-01B4-469D-A389-4F0FFCCD5A51}">
      <dgm:prSet/>
      <dgm:spPr/>
      <dgm:t>
        <a:bodyPr/>
        <a:lstStyle/>
        <a:p>
          <a:endParaRPr lang="ru-RU"/>
        </a:p>
      </dgm:t>
    </dgm:pt>
    <dgm:pt modelId="{CD8FEAC5-8220-4D14-825E-86D011892426}" type="sibTrans" cxnId="{EE49D3C9-01B4-469D-A389-4F0FFCCD5A51}">
      <dgm:prSet/>
      <dgm:spPr/>
      <dgm:t>
        <a:bodyPr/>
        <a:lstStyle/>
        <a:p>
          <a:endParaRPr lang="ru-RU"/>
        </a:p>
      </dgm:t>
    </dgm:pt>
    <dgm:pt modelId="{24F2BFE2-E109-4200-A552-748CEE7B24B9}">
      <dgm:prSet phldrT="[Текст]"/>
      <dgm:spPr>
        <a:solidFill>
          <a:srgbClr val="0BA1A9"/>
        </a:solidFill>
      </dgm:spPr>
      <dgm:t>
        <a:bodyPr/>
        <a:lstStyle/>
        <a:p>
          <a:r>
            <a:rPr lang="ru-RU" dirty="0"/>
            <a:t>ПООП СПО</a:t>
          </a:r>
        </a:p>
      </dgm:t>
    </dgm:pt>
    <dgm:pt modelId="{4A1AEE38-C78A-4BB3-87F4-62B4931C4C71}" type="parTrans" cxnId="{789B98CB-F00C-49F1-8160-D77D1F91A003}">
      <dgm:prSet/>
      <dgm:spPr/>
      <dgm:t>
        <a:bodyPr/>
        <a:lstStyle/>
        <a:p>
          <a:endParaRPr lang="ru-RU"/>
        </a:p>
      </dgm:t>
    </dgm:pt>
    <dgm:pt modelId="{52DB8B59-66B3-470B-A9B2-FE953B86360D}" type="sibTrans" cxnId="{789B98CB-F00C-49F1-8160-D77D1F91A003}">
      <dgm:prSet/>
      <dgm:spPr/>
      <dgm:t>
        <a:bodyPr/>
        <a:lstStyle/>
        <a:p>
          <a:endParaRPr lang="ru-RU"/>
        </a:p>
      </dgm:t>
    </dgm:pt>
    <dgm:pt modelId="{32E38B3C-8000-4583-BF4A-6AA66A757DDA}">
      <dgm:prSet phldrT="[Текст]"/>
      <dgm:spPr>
        <a:solidFill>
          <a:srgbClr val="0BA1A9"/>
        </a:solidFill>
      </dgm:spPr>
      <dgm:t>
        <a:bodyPr/>
        <a:lstStyle/>
        <a:p>
          <a:r>
            <a:rPr lang="ru-RU" dirty="0"/>
            <a:t>ППССЗ</a:t>
          </a:r>
        </a:p>
      </dgm:t>
    </dgm:pt>
    <dgm:pt modelId="{63E0CFB1-55AC-4803-8F07-AAB60A8E12F3}" type="parTrans" cxnId="{E859E186-415F-4C10-B3A4-2ACFBE90BD3A}">
      <dgm:prSet/>
      <dgm:spPr/>
      <dgm:t>
        <a:bodyPr/>
        <a:lstStyle/>
        <a:p>
          <a:endParaRPr lang="ru-RU"/>
        </a:p>
      </dgm:t>
    </dgm:pt>
    <dgm:pt modelId="{203451BC-106C-4807-B9B6-54745DB28BCB}" type="sibTrans" cxnId="{E859E186-415F-4C10-B3A4-2ACFBE90BD3A}">
      <dgm:prSet/>
      <dgm:spPr/>
      <dgm:t>
        <a:bodyPr/>
        <a:lstStyle/>
        <a:p>
          <a:endParaRPr lang="ru-RU"/>
        </a:p>
      </dgm:t>
    </dgm:pt>
    <dgm:pt modelId="{2F535F4B-A1CF-4D6A-8C70-2018CCB7082D}">
      <dgm:prSet phldrT="[Текст]"/>
      <dgm:spPr>
        <a:solidFill>
          <a:srgbClr val="0BA1A9"/>
        </a:solidFill>
      </dgm:spPr>
      <dgm:t>
        <a:bodyPr/>
        <a:lstStyle/>
        <a:p>
          <a:r>
            <a:rPr lang="ru-RU" dirty="0"/>
            <a:t>Учебный план</a:t>
          </a:r>
        </a:p>
      </dgm:t>
    </dgm:pt>
    <dgm:pt modelId="{A4079DD3-4DAA-41A5-BAD4-AEE5251F6F6C}" type="parTrans" cxnId="{6023E2F4-00FE-466D-8B06-0A33E5120E06}">
      <dgm:prSet/>
      <dgm:spPr/>
      <dgm:t>
        <a:bodyPr/>
        <a:lstStyle/>
        <a:p>
          <a:endParaRPr lang="ru-RU"/>
        </a:p>
      </dgm:t>
    </dgm:pt>
    <dgm:pt modelId="{CBC6BCAA-A316-4519-ADE4-531AFBFEB0A7}" type="sibTrans" cxnId="{6023E2F4-00FE-466D-8B06-0A33E5120E06}">
      <dgm:prSet/>
      <dgm:spPr/>
      <dgm:t>
        <a:bodyPr/>
        <a:lstStyle/>
        <a:p>
          <a:endParaRPr lang="ru-RU"/>
        </a:p>
      </dgm:t>
    </dgm:pt>
    <dgm:pt modelId="{25672E87-595F-4032-BA84-C2AE762EEC12}">
      <dgm:prSet phldrT="[Текст]"/>
      <dgm:spPr>
        <a:solidFill>
          <a:srgbClr val="0BA1A9"/>
        </a:solidFill>
      </dgm:spPr>
      <dgm:t>
        <a:bodyPr/>
        <a:lstStyle/>
        <a:p>
          <a:r>
            <a:rPr lang="ru-RU" dirty="0"/>
            <a:t>Календарно-тематический план</a:t>
          </a:r>
        </a:p>
      </dgm:t>
    </dgm:pt>
    <dgm:pt modelId="{7C247065-2D85-466E-BEEE-DD9AA1BB2814}" type="parTrans" cxnId="{44099E73-586B-4661-84B0-66FCF48A5DD3}">
      <dgm:prSet/>
      <dgm:spPr/>
      <dgm:t>
        <a:bodyPr/>
        <a:lstStyle/>
        <a:p>
          <a:endParaRPr lang="ru-RU"/>
        </a:p>
      </dgm:t>
    </dgm:pt>
    <dgm:pt modelId="{85EE5CCE-6E99-4CE8-8FA0-82E8B9EE708F}" type="sibTrans" cxnId="{44099E73-586B-4661-84B0-66FCF48A5DD3}">
      <dgm:prSet/>
      <dgm:spPr/>
      <dgm:t>
        <a:bodyPr/>
        <a:lstStyle/>
        <a:p>
          <a:endParaRPr lang="ru-RU"/>
        </a:p>
      </dgm:t>
    </dgm:pt>
    <dgm:pt modelId="{86B7BC66-D423-4A9C-BA6A-91A5A8817ACD}">
      <dgm:prSet/>
      <dgm:spPr>
        <a:solidFill>
          <a:srgbClr val="0BA1A9"/>
        </a:solidFill>
      </dgm:spPr>
      <dgm:t>
        <a:bodyPr/>
        <a:lstStyle/>
        <a:p>
          <a:r>
            <a:rPr lang="ru-RU" dirty="0"/>
            <a:t>Рабочая программа</a:t>
          </a:r>
        </a:p>
      </dgm:t>
    </dgm:pt>
    <dgm:pt modelId="{C67901C3-2DC9-4441-BB28-E892A77A9AA0}" type="parTrans" cxnId="{FBB45446-8CF4-405F-87CF-A2B72400864A}">
      <dgm:prSet/>
      <dgm:spPr/>
      <dgm:t>
        <a:bodyPr/>
        <a:lstStyle/>
        <a:p>
          <a:endParaRPr lang="ru-RU"/>
        </a:p>
      </dgm:t>
    </dgm:pt>
    <dgm:pt modelId="{31AD272A-B9C3-410C-8394-DAC66B7659DB}" type="sibTrans" cxnId="{FBB45446-8CF4-405F-87CF-A2B72400864A}">
      <dgm:prSet/>
      <dgm:spPr/>
      <dgm:t>
        <a:bodyPr/>
        <a:lstStyle/>
        <a:p>
          <a:endParaRPr lang="ru-RU"/>
        </a:p>
      </dgm:t>
    </dgm:pt>
    <dgm:pt modelId="{8B96EF8C-D6BB-4C91-B7DC-879AE3E61367}" type="pres">
      <dgm:prSet presAssocID="{25535D87-60AA-4E08-B288-C339EE62973F}" presName="Name0" presStyleCnt="0">
        <dgm:presLayoutVars>
          <dgm:dir/>
          <dgm:resizeHandles val="exact"/>
        </dgm:presLayoutVars>
      </dgm:prSet>
      <dgm:spPr/>
    </dgm:pt>
    <dgm:pt modelId="{44643910-26C3-4A20-9A75-185A554A097F}" type="pres">
      <dgm:prSet presAssocID="{848BDBE5-7D6B-4CCB-8763-2B92E50BCAFF}" presName="node" presStyleLbl="node1" presStyleIdx="0" presStyleCnt="6">
        <dgm:presLayoutVars>
          <dgm:bulletEnabled val="1"/>
        </dgm:presLayoutVars>
      </dgm:prSet>
      <dgm:spPr/>
    </dgm:pt>
    <dgm:pt modelId="{4F3F14F1-40F1-42FE-8C2E-977AFEA72852}" type="pres">
      <dgm:prSet presAssocID="{CD8FEAC5-8220-4D14-825E-86D011892426}" presName="sibTrans" presStyleLbl="sibTrans1D1" presStyleIdx="0" presStyleCnt="5"/>
      <dgm:spPr/>
    </dgm:pt>
    <dgm:pt modelId="{E902E4E4-3B99-4FC2-8936-6044FEB0250B}" type="pres">
      <dgm:prSet presAssocID="{CD8FEAC5-8220-4D14-825E-86D011892426}" presName="connectorText" presStyleLbl="sibTrans1D1" presStyleIdx="0" presStyleCnt="5"/>
      <dgm:spPr/>
    </dgm:pt>
    <dgm:pt modelId="{EE073554-EA95-452D-86F3-2D3A493C6E10}" type="pres">
      <dgm:prSet presAssocID="{24F2BFE2-E109-4200-A552-748CEE7B24B9}" presName="node" presStyleLbl="node1" presStyleIdx="1" presStyleCnt="6">
        <dgm:presLayoutVars>
          <dgm:bulletEnabled val="1"/>
        </dgm:presLayoutVars>
      </dgm:prSet>
      <dgm:spPr/>
    </dgm:pt>
    <dgm:pt modelId="{96FD8921-FD8D-4DC3-BB80-D901D6F28266}" type="pres">
      <dgm:prSet presAssocID="{52DB8B59-66B3-470B-A9B2-FE953B86360D}" presName="sibTrans" presStyleLbl="sibTrans1D1" presStyleIdx="1" presStyleCnt="5"/>
      <dgm:spPr/>
    </dgm:pt>
    <dgm:pt modelId="{0BB2F3C9-C41C-477D-8BC2-95F0C2A90612}" type="pres">
      <dgm:prSet presAssocID="{52DB8B59-66B3-470B-A9B2-FE953B86360D}" presName="connectorText" presStyleLbl="sibTrans1D1" presStyleIdx="1" presStyleCnt="5"/>
      <dgm:spPr/>
    </dgm:pt>
    <dgm:pt modelId="{2B799947-295A-4805-B1C8-0377922F7CAA}" type="pres">
      <dgm:prSet presAssocID="{32E38B3C-8000-4583-BF4A-6AA66A757DDA}" presName="node" presStyleLbl="node1" presStyleIdx="2" presStyleCnt="6">
        <dgm:presLayoutVars>
          <dgm:bulletEnabled val="1"/>
        </dgm:presLayoutVars>
      </dgm:prSet>
      <dgm:spPr/>
    </dgm:pt>
    <dgm:pt modelId="{333D79A2-069C-41EB-AA2C-E11EA14EF87F}" type="pres">
      <dgm:prSet presAssocID="{203451BC-106C-4807-B9B6-54745DB28BCB}" presName="sibTrans" presStyleLbl="sibTrans1D1" presStyleIdx="2" presStyleCnt="5"/>
      <dgm:spPr/>
    </dgm:pt>
    <dgm:pt modelId="{5BD2A4AE-A627-4831-8E14-EFDBB504EB38}" type="pres">
      <dgm:prSet presAssocID="{203451BC-106C-4807-B9B6-54745DB28BCB}" presName="connectorText" presStyleLbl="sibTrans1D1" presStyleIdx="2" presStyleCnt="5"/>
      <dgm:spPr/>
    </dgm:pt>
    <dgm:pt modelId="{A954E2EA-0B68-405B-9FCB-01A45B9A3AF9}" type="pres">
      <dgm:prSet presAssocID="{2F535F4B-A1CF-4D6A-8C70-2018CCB7082D}" presName="node" presStyleLbl="node1" presStyleIdx="3" presStyleCnt="6">
        <dgm:presLayoutVars>
          <dgm:bulletEnabled val="1"/>
        </dgm:presLayoutVars>
      </dgm:prSet>
      <dgm:spPr/>
    </dgm:pt>
    <dgm:pt modelId="{1073C601-C0C4-406F-96FC-B877F9A751A2}" type="pres">
      <dgm:prSet presAssocID="{CBC6BCAA-A316-4519-ADE4-531AFBFEB0A7}" presName="sibTrans" presStyleLbl="sibTrans1D1" presStyleIdx="3" presStyleCnt="5"/>
      <dgm:spPr/>
    </dgm:pt>
    <dgm:pt modelId="{C9BD2FC8-2709-4759-BE9F-395763011DED}" type="pres">
      <dgm:prSet presAssocID="{CBC6BCAA-A316-4519-ADE4-531AFBFEB0A7}" presName="connectorText" presStyleLbl="sibTrans1D1" presStyleIdx="3" presStyleCnt="5"/>
      <dgm:spPr/>
    </dgm:pt>
    <dgm:pt modelId="{0DA345E3-82E9-4505-9DDB-30CD15E65D8A}" type="pres">
      <dgm:prSet presAssocID="{86B7BC66-D423-4A9C-BA6A-91A5A8817ACD}" presName="node" presStyleLbl="node1" presStyleIdx="4" presStyleCnt="6">
        <dgm:presLayoutVars>
          <dgm:bulletEnabled val="1"/>
        </dgm:presLayoutVars>
      </dgm:prSet>
      <dgm:spPr/>
    </dgm:pt>
    <dgm:pt modelId="{5964C337-9384-440C-9A3F-662CD9F155E4}" type="pres">
      <dgm:prSet presAssocID="{31AD272A-B9C3-410C-8394-DAC66B7659DB}" presName="sibTrans" presStyleLbl="sibTrans1D1" presStyleIdx="4" presStyleCnt="5"/>
      <dgm:spPr/>
    </dgm:pt>
    <dgm:pt modelId="{B08A548A-239F-493D-B851-EF4B1596AD9C}" type="pres">
      <dgm:prSet presAssocID="{31AD272A-B9C3-410C-8394-DAC66B7659DB}" presName="connectorText" presStyleLbl="sibTrans1D1" presStyleIdx="4" presStyleCnt="5"/>
      <dgm:spPr/>
    </dgm:pt>
    <dgm:pt modelId="{006E4966-CA75-4DBF-A090-78AB4E16AE5E}" type="pres">
      <dgm:prSet presAssocID="{25672E87-595F-4032-BA84-C2AE762EEC12}" presName="node" presStyleLbl="node1" presStyleIdx="5" presStyleCnt="6">
        <dgm:presLayoutVars>
          <dgm:bulletEnabled val="1"/>
        </dgm:presLayoutVars>
      </dgm:prSet>
      <dgm:spPr/>
    </dgm:pt>
  </dgm:ptLst>
  <dgm:cxnLst>
    <dgm:cxn modelId="{FE01761A-A31D-40E6-9FFF-3F0E3C7107B5}" type="presOf" srcId="{203451BC-106C-4807-B9B6-54745DB28BCB}" destId="{5BD2A4AE-A627-4831-8E14-EFDBB504EB38}" srcOrd="1" destOrd="0" presId="urn:microsoft.com/office/officeart/2005/8/layout/bProcess3"/>
    <dgm:cxn modelId="{0A08961F-E85C-48CE-BE38-69209EE4DC83}" type="presOf" srcId="{CD8FEAC5-8220-4D14-825E-86D011892426}" destId="{4F3F14F1-40F1-42FE-8C2E-977AFEA72852}" srcOrd="0" destOrd="0" presId="urn:microsoft.com/office/officeart/2005/8/layout/bProcess3"/>
    <dgm:cxn modelId="{929DAE35-E973-4ED3-8021-D5500867960B}" type="presOf" srcId="{32E38B3C-8000-4583-BF4A-6AA66A757DDA}" destId="{2B799947-295A-4805-B1C8-0377922F7CAA}" srcOrd="0" destOrd="0" presId="urn:microsoft.com/office/officeart/2005/8/layout/bProcess3"/>
    <dgm:cxn modelId="{EB326C5F-B1DC-499A-9A1A-F11D3AE0FC88}" type="presOf" srcId="{CBC6BCAA-A316-4519-ADE4-531AFBFEB0A7}" destId="{C9BD2FC8-2709-4759-BE9F-395763011DED}" srcOrd="1" destOrd="0" presId="urn:microsoft.com/office/officeart/2005/8/layout/bProcess3"/>
    <dgm:cxn modelId="{7CB3DB63-2398-4F29-8141-7F1594A510B9}" type="presOf" srcId="{CD8FEAC5-8220-4D14-825E-86D011892426}" destId="{E902E4E4-3B99-4FC2-8936-6044FEB0250B}" srcOrd="1" destOrd="0" presId="urn:microsoft.com/office/officeart/2005/8/layout/bProcess3"/>
    <dgm:cxn modelId="{FBB45446-8CF4-405F-87CF-A2B72400864A}" srcId="{25535D87-60AA-4E08-B288-C339EE62973F}" destId="{86B7BC66-D423-4A9C-BA6A-91A5A8817ACD}" srcOrd="4" destOrd="0" parTransId="{C67901C3-2DC9-4441-BB28-E892A77A9AA0}" sibTransId="{31AD272A-B9C3-410C-8394-DAC66B7659DB}"/>
    <dgm:cxn modelId="{67F1916C-7096-4F89-9569-6E16FBA82C3D}" type="presOf" srcId="{203451BC-106C-4807-B9B6-54745DB28BCB}" destId="{333D79A2-069C-41EB-AA2C-E11EA14EF87F}" srcOrd="0" destOrd="0" presId="urn:microsoft.com/office/officeart/2005/8/layout/bProcess3"/>
    <dgm:cxn modelId="{3DD5A24E-4104-4A01-AC6B-023C04D3F6B5}" type="presOf" srcId="{24F2BFE2-E109-4200-A552-748CEE7B24B9}" destId="{EE073554-EA95-452D-86F3-2D3A493C6E10}" srcOrd="0" destOrd="0" presId="urn:microsoft.com/office/officeart/2005/8/layout/bProcess3"/>
    <dgm:cxn modelId="{44099E73-586B-4661-84B0-66FCF48A5DD3}" srcId="{25535D87-60AA-4E08-B288-C339EE62973F}" destId="{25672E87-595F-4032-BA84-C2AE762EEC12}" srcOrd="5" destOrd="0" parTransId="{7C247065-2D85-466E-BEEE-DD9AA1BB2814}" sibTransId="{85EE5CCE-6E99-4CE8-8FA0-82E8B9EE708F}"/>
    <dgm:cxn modelId="{E859E186-415F-4C10-B3A4-2ACFBE90BD3A}" srcId="{25535D87-60AA-4E08-B288-C339EE62973F}" destId="{32E38B3C-8000-4583-BF4A-6AA66A757DDA}" srcOrd="2" destOrd="0" parTransId="{63E0CFB1-55AC-4803-8F07-AAB60A8E12F3}" sibTransId="{203451BC-106C-4807-B9B6-54745DB28BCB}"/>
    <dgm:cxn modelId="{EEFC228D-46AA-4068-9228-2E8F2E92319A}" type="presOf" srcId="{25535D87-60AA-4E08-B288-C339EE62973F}" destId="{8B96EF8C-D6BB-4C91-B7DC-879AE3E61367}" srcOrd="0" destOrd="0" presId="urn:microsoft.com/office/officeart/2005/8/layout/bProcess3"/>
    <dgm:cxn modelId="{DC40108E-DCA6-4F9D-AF4D-59C876C5BA60}" type="presOf" srcId="{25672E87-595F-4032-BA84-C2AE762EEC12}" destId="{006E4966-CA75-4DBF-A090-78AB4E16AE5E}" srcOrd="0" destOrd="0" presId="urn:microsoft.com/office/officeart/2005/8/layout/bProcess3"/>
    <dgm:cxn modelId="{EBDE3DC7-7DFC-444F-BD72-107400BB01F8}" type="presOf" srcId="{86B7BC66-D423-4A9C-BA6A-91A5A8817ACD}" destId="{0DA345E3-82E9-4505-9DDB-30CD15E65D8A}" srcOrd="0" destOrd="0" presId="urn:microsoft.com/office/officeart/2005/8/layout/bProcess3"/>
    <dgm:cxn modelId="{0B8B34C8-C7A3-4252-A4B8-8661EBD5785C}" type="presOf" srcId="{31AD272A-B9C3-410C-8394-DAC66B7659DB}" destId="{5964C337-9384-440C-9A3F-662CD9F155E4}" srcOrd="0" destOrd="0" presId="urn:microsoft.com/office/officeart/2005/8/layout/bProcess3"/>
    <dgm:cxn modelId="{EE49D3C9-01B4-469D-A389-4F0FFCCD5A51}" srcId="{25535D87-60AA-4E08-B288-C339EE62973F}" destId="{848BDBE5-7D6B-4CCB-8763-2B92E50BCAFF}" srcOrd="0" destOrd="0" parTransId="{D012F0E3-712D-4DD8-9A46-A0F7080B51FD}" sibTransId="{CD8FEAC5-8220-4D14-825E-86D011892426}"/>
    <dgm:cxn modelId="{789B98CB-F00C-49F1-8160-D77D1F91A003}" srcId="{25535D87-60AA-4E08-B288-C339EE62973F}" destId="{24F2BFE2-E109-4200-A552-748CEE7B24B9}" srcOrd="1" destOrd="0" parTransId="{4A1AEE38-C78A-4BB3-87F4-62B4931C4C71}" sibTransId="{52DB8B59-66B3-470B-A9B2-FE953B86360D}"/>
    <dgm:cxn modelId="{9C4CAACD-46C8-45D7-8067-C319223F027A}" type="presOf" srcId="{848BDBE5-7D6B-4CCB-8763-2B92E50BCAFF}" destId="{44643910-26C3-4A20-9A75-185A554A097F}" srcOrd="0" destOrd="0" presId="urn:microsoft.com/office/officeart/2005/8/layout/bProcess3"/>
    <dgm:cxn modelId="{EB005CCE-4B15-4C5C-A9F4-D05147ED815B}" type="presOf" srcId="{52DB8B59-66B3-470B-A9B2-FE953B86360D}" destId="{0BB2F3C9-C41C-477D-8BC2-95F0C2A90612}" srcOrd="1" destOrd="0" presId="urn:microsoft.com/office/officeart/2005/8/layout/bProcess3"/>
    <dgm:cxn modelId="{0AC85AE5-3AD9-40E4-B622-ACF714FD3A47}" type="presOf" srcId="{2F535F4B-A1CF-4D6A-8C70-2018CCB7082D}" destId="{A954E2EA-0B68-405B-9FCB-01A45B9A3AF9}" srcOrd="0" destOrd="0" presId="urn:microsoft.com/office/officeart/2005/8/layout/bProcess3"/>
    <dgm:cxn modelId="{9FA146EE-386D-45E0-ADD0-C0DD7FE90265}" type="presOf" srcId="{52DB8B59-66B3-470B-A9B2-FE953B86360D}" destId="{96FD8921-FD8D-4DC3-BB80-D901D6F28266}" srcOrd="0" destOrd="0" presId="urn:microsoft.com/office/officeart/2005/8/layout/bProcess3"/>
    <dgm:cxn modelId="{253D33F4-DBCF-4BEB-8DF8-A1ABFD046020}" type="presOf" srcId="{CBC6BCAA-A316-4519-ADE4-531AFBFEB0A7}" destId="{1073C601-C0C4-406F-96FC-B877F9A751A2}" srcOrd="0" destOrd="0" presId="urn:microsoft.com/office/officeart/2005/8/layout/bProcess3"/>
    <dgm:cxn modelId="{6023E2F4-00FE-466D-8B06-0A33E5120E06}" srcId="{25535D87-60AA-4E08-B288-C339EE62973F}" destId="{2F535F4B-A1CF-4D6A-8C70-2018CCB7082D}" srcOrd="3" destOrd="0" parTransId="{A4079DD3-4DAA-41A5-BAD4-AEE5251F6F6C}" sibTransId="{CBC6BCAA-A316-4519-ADE4-531AFBFEB0A7}"/>
    <dgm:cxn modelId="{EC7EA7FC-5144-4C3D-B0A3-4093A61983C1}" type="presOf" srcId="{31AD272A-B9C3-410C-8394-DAC66B7659DB}" destId="{B08A548A-239F-493D-B851-EF4B1596AD9C}" srcOrd="1" destOrd="0" presId="urn:microsoft.com/office/officeart/2005/8/layout/bProcess3"/>
    <dgm:cxn modelId="{ED40F030-82B5-4583-B3BE-4149F4DEB4DB}" type="presParOf" srcId="{8B96EF8C-D6BB-4C91-B7DC-879AE3E61367}" destId="{44643910-26C3-4A20-9A75-185A554A097F}" srcOrd="0" destOrd="0" presId="urn:microsoft.com/office/officeart/2005/8/layout/bProcess3"/>
    <dgm:cxn modelId="{9B50DBAB-5712-4A8E-A02E-F1491CAFF723}" type="presParOf" srcId="{8B96EF8C-D6BB-4C91-B7DC-879AE3E61367}" destId="{4F3F14F1-40F1-42FE-8C2E-977AFEA72852}" srcOrd="1" destOrd="0" presId="urn:microsoft.com/office/officeart/2005/8/layout/bProcess3"/>
    <dgm:cxn modelId="{3DD1CFFF-C800-4270-BA71-7579D8724444}" type="presParOf" srcId="{4F3F14F1-40F1-42FE-8C2E-977AFEA72852}" destId="{E902E4E4-3B99-4FC2-8936-6044FEB0250B}" srcOrd="0" destOrd="0" presId="urn:microsoft.com/office/officeart/2005/8/layout/bProcess3"/>
    <dgm:cxn modelId="{FDE56850-6322-4165-B178-298AEDEDE444}" type="presParOf" srcId="{8B96EF8C-D6BB-4C91-B7DC-879AE3E61367}" destId="{EE073554-EA95-452D-86F3-2D3A493C6E10}" srcOrd="2" destOrd="0" presId="urn:microsoft.com/office/officeart/2005/8/layout/bProcess3"/>
    <dgm:cxn modelId="{90C9F659-DA7C-4437-8CAD-DDAF8B966D36}" type="presParOf" srcId="{8B96EF8C-D6BB-4C91-B7DC-879AE3E61367}" destId="{96FD8921-FD8D-4DC3-BB80-D901D6F28266}" srcOrd="3" destOrd="0" presId="urn:microsoft.com/office/officeart/2005/8/layout/bProcess3"/>
    <dgm:cxn modelId="{A2ADFD7E-8AF2-4832-9B91-15E295ED8019}" type="presParOf" srcId="{96FD8921-FD8D-4DC3-BB80-D901D6F28266}" destId="{0BB2F3C9-C41C-477D-8BC2-95F0C2A90612}" srcOrd="0" destOrd="0" presId="urn:microsoft.com/office/officeart/2005/8/layout/bProcess3"/>
    <dgm:cxn modelId="{2C9C63A8-2D86-4EF3-9655-62AED8146687}" type="presParOf" srcId="{8B96EF8C-D6BB-4C91-B7DC-879AE3E61367}" destId="{2B799947-295A-4805-B1C8-0377922F7CAA}" srcOrd="4" destOrd="0" presId="urn:microsoft.com/office/officeart/2005/8/layout/bProcess3"/>
    <dgm:cxn modelId="{9EFD78D0-A1A0-4B2F-849D-8374B5A91C1F}" type="presParOf" srcId="{8B96EF8C-D6BB-4C91-B7DC-879AE3E61367}" destId="{333D79A2-069C-41EB-AA2C-E11EA14EF87F}" srcOrd="5" destOrd="0" presId="urn:microsoft.com/office/officeart/2005/8/layout/bProcess3"/>
    <dgm:cxn modelId="{E86EECD7-0136-4F69-A0A7-77C2969F2E29}" type="presParOf" srcId="{333D79A2-069C-41EB-AA2C-E11EA14EF87F}" destId="{5BD2A4AE-A627-4831-8E14-EFDBB504EB38}" srcOrd="0" destOrd="0" presId="urn:microsoft.com/office/officeart/2005/8/layout/bProcess3"/>
    <dgm:cxn modelId="{EA07395C-9ED8-4A4D-B9CF-F0CBFE629D7D}" type="presParOf" srcId="{8B96EF8C-D6BB-4C91-B7DC-879AE3E61367}" destId="{A954E2EA-0B68-405B-9FCB-01A45B9A3AF9}" srcOrd="6" destOrd="0" presId="urn:microsoft.com/office/officeart/2005/8/layout/bProcess3"/>
    <dgm:cxn modelId="{B60D8380-4AC8-43EC-80D3-0B99E2905B03}" type="presParOf" srcId="{8B96EF8C-D6BB-4C91-B7DC-879AE3E61367}" destId="{1073C601-C0C4-406F-96FC-B877F9A751A2}" srcOrd="7" destOrd="0" presId="urn:microsoft.com/office/officeart/2005/8/layout/bProcess3"/>
    <dgm:cxn modelId="{E04E53D3-381D-4458-8500-7443300FCA9A}" type="presParOf" srcId="{1073C601-C0C4-406F-96FC-B877F9A751A2}" destId="{C9BD2FC8-2709-4759-BE9F-395763011DED}" srcOrd="0" destOrd="0" presId="urn:microsoft.com/office/officeart/2005/8/layout/bProcess3"/>
    <dgm:cxn modelId="{98210753-F28E-4DD9-9DDD-47A74483277A}" type="presParOf" srcId="{8B96EF8C-D6BB-4C91-B7DC-879AE3E61367}" destId="{0DA345E3-82E9-4505-9DDB-30CD15E65D8A}" srcOrd="8" destOrd="0" presId="urn:microsoft.com/office/officeart/2005/8/layout/bProcess3"/>
    <dgm:cxn modelId="{677F8D00-5FC2-47B7-B611-109FCD50BD11}" type="presParOf" srcId="{8B96EF8C-D6BB-4C91-B7DC-879AE3E61367}" destId="{5964C337-9384-440C-9A3F-662CD9F155E4}" srcOrd="9" destOrd="0" presId="urn:microsoft.com/office/officeart/2005/8/layout/bProcess3"/>
    <dgm:cxn modelId="{1D3D7B61-5741-48D8-8D5E-CEAA9B2A71F1}" type="presParOf" srcId="{5964C337-9384-440C-9A3F-662CD9F155E4}" destId="{B08A548A-239F-493D-B851-EF4B1596AD9C}" srcOrd="0" destOrd="0" presId="urn:microsoft.com/office/officeart/2005/8/layout/bProcess3"/>
    <dgm:cxn modelId="{14C68FA0-4217-48A9-B985-85BA77C7B375}" type="presParOf" srcId="{8B96EF8C-D6BB-4C91-B7DC-879AE3E61367}" destId="{006E4966-CA75-4DBF-A090-78AB4E16AE5E}" srcOrd="10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D3B9E93-ED3C-4F25-8FB3-1F1061C24C59}" type="doc">
      <dgm:prSet loTypeId="urn:microsoft.com/office/officeart/2005/8/layout/l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7C5EF15-D43D-49A1-8205-4B419152228D}">
      <dgm:prSet phldrT="[Текст]"/>
      <dgm:spPr>
        <a:solidFill>
          <a:srgbClr val="0BA1A9"/>
        </a:solidFill>
      </dgm:spPr>
      <dgm:t>
        <a:bodyPr/>
        <a:lstStyle/>
        <a:p>
          <a:r>
            <a:rPr lang="ru-RU" dirty="0"/>
            <a:t> ГАПОУ «РБМК»</a:t>
          </a:r>
        </a:p>
      </dgm:t>
    </dgm:pt>
    <dgm:pt modelId="{2F4CC200-B814-456D-B450-03B13C8764F5}" type="parTrans" cxnId="{AC54DB76-82F2-4963-A534-0828D09982CD}">
      <dgm:prSet/>
      <dgm:spPr/>
      <dgm:t>
        <a:bodyPr/>
        <a:lstStyle/>
        <a:p>
          <a:endParaRPr lang="ru-RU"/>
        </a:p>
      </dgm:t>
    </dgm:pt>
    <dgm:pt modelId="{248D0423-FA75-4574-BFB6-79471C2A03B9}" type="sibTrans" cxnId="{AC54DB76-82F2-4963-A534-0828D09982CD}">
      <dgm:prSet/>
      <dgm:spPr/>
      <dgm:t>
        <a:bodyPr/>
        <a:lstStyle/>
        <a:p>
          <a:endParaRPr lang="ru-RU"/>
        </a:p>
      </dgm:t>
    </dgm:pt>
    <dgm:pt modelId="{44A0685B-87F3-4826-A6D3-3587D03008CA}">
      <dgm:prSet phldrT="[Текст]" custT="1"/>
      <dgm:spPr>
        <a:solidFill>
          <a:schemeClr val="bg1">
            <a:alpha val="90000"/>
          </a:schemeClr>
        </a:solidFill>
        <a:ln w="38100">
          <a:solidFill>
            <a:srgbClr val="0BA1A9"/>
          </a:solidFill>
        </a:ln>
      </dgm:spPr>
      <dgm:t>
        <a:bodyPr/>
        <a:lstStyle/>
        <a:p>
          <a:r>
            <a:rPr lang="ru-RU" sz="2400" dirty="0"/>
            <a:t>1. Чек-лист для студента</a:t>
          </a:r>
        </a:p>
        <a:p>
          <a:r>
            <a:rPr lang="ru-RU" sz="2400" dirty="0"/>
            <a:t>2. Чек-лист для методического руководителя</a:t>
          </a:r>
        </a:p>
      </dgm:t>
    </dgm:pt>
    <dgm:pt modelId="{8B6C785A-FC1D-4761-855A-046BA808C289}" type="parTrans" cxnId="{EC3008C8-47C7-4507-93E3-A3AA118B7168}">
      <dgm:prSet/>
      <dgm:spPr/>
      <dgm:t>
        <a:bodyPr/>
        <a:lstStyle/>
        <a:p>
          <a:endParaRPr lang="ru-RU"/>
        </a:p>
      </dgm:t>
    </dgm:pt>
    <dgm:pt modelId="{347B2944-F1CE-4332-915E-515DA53D13DB}" type="sibTrans" cxnId="{EC3008C8-47C7-4507-93E3-A3AA118B7168}">
      <dgm:prSet/>
      <dgm:spPr/>
      <dgm:t>
        <a:bodyPr/>
        <a:lstStyle/>
        <a:p>
          <a:endParaRPr lang="ru-RU"/>
        </a:p>
      </dgm:t>
    </dgm:pt>
    <dgm:pt modelId="{801571CF-1D26-45EA-8B40-54335BBBC2F4}">
      <dgm:prSet phldrT="[Текст]" custT="1"/>
      <dgm:spPr>
        <a:solidFill>
          <a:schemeClr val="bg1">
            <a:alpha val="90000"/>
          </a:schemeClr>
        </a:solidFill>
        <a:ln w="38100">
          <a:solidFill>
            <a:srgbClr val="0BA1A9">
              <a:alpha val="90000"/>
            </a:srgbClr>
          </a:solidFill>
        </a:ln>
      </dgm:spPr>
      <dgm:t>
        <a:bodyPr/>
        <a:lstStyle/>
        <a:p>
          <a:pPr algn="ctr"/>
          <a:r>
            <a:rPr lang="ru-RU" sz="2400" dirty="0"/>
            <a:t>1. Допуск к практике</a:t>
          </a:r>
        </a:p>
        <a:p>
          <a:pPr algn="ctr"/>
          <a:r>
            <a:rPr lang="ru-RU" sz="2400" dirty="0"/>
            <a:t>2. Контроль прохождения практики</a:t>
          </a:r>
        </a:p>
        <a:p>
          <a:pPr algn="ctr"/>
          <a:r>
            <a:rPr lang="ru-RU" sz="2400" dirty="0"/>
            <a:t>3. Аттестация </a:t>
          </a:r>
        </a:p>
      </dgm:t>
    </dgm:pt>
    <dgm:pt modelId="{3080AD37-0FE5-4D7F-8537-80D32B6404A2}" type="parTrans" cxnId="{C5F923F0-002E-41F5-A91F-6D17400B91DC}">
      <dgm:prSet/>
      <dgm:spPr/>
      <dgm:t>
        <a:bodyPr/>
        <a:lstStyle/>
        <a:p>
          <a:endParaRPr lang="ru-RU"/>
        </a:p>
      </dgm:t>
    </dgm:pt>
    <dgm:pt modelId="{349E9826-4736-4C5A-AA10-426F96F3D846}" type="sibTrans" cxnId="{C5F923F0-002E-41F5-A91F-6D17400B91DC}">
      <dgm:prSet/>
      <dgm:spPr/>
      <dgm:t>
        <a:bodyPr/>
        <a:lstStyle/>
        <a:p>
          <a:endParaRPr lang="ru-RU"/>
        </a:p>
      </dgm:t>
    </dgm:pt>
    <dgm:pt modelId="{56EC289B-1562-4BDE-B980-2B2E50880192}">
      <dgm:prSet phldrT="[Текст]"/>
      <dgm:spPr>
        <a:solidFill>
          <a:srgbClr val="0BA1A9"/>
        </a:solidFill>
      </dgm:spPr>
      <dgm:t>
        <a:bodyPr/>
        <a:lstStyle/>
        <a:p>
          <a:r>
            <a:rPr lang="ru-RU" dirty="0"/>
            <a:t>Медицинские организации</a:t>
          </a:r>
        </a:p>
      </dgm:t>
    </dgm:pt>
    <dgm:pt modelId="{0E576F24-B116-4E06-85B4-0B70443A80EB}" type="parTrans" cxnId="{925CC2AF-1CE2-4FCA-8833-8396A9D3C876}">
      <dgm:prSet/>
      <dgm:spPr/>
      <dgm:t>
        <a:bodyPr/>
        <a:lstStyle/>
        <a:p>
          <a:endParaRPr lang="ru-RU"/>
        </a:p>
      </dgm:t>
    </dgm:pt>
    <dgm:pt modelId="{0E601334-043F-4751-8416-2C920B5339FA}" type="sibTrans" cxnId="{925CC2AF-1CE2-4FCA-8833-8396A9D3C876}">
      <dgm:prSet/>
      <dgm:spPr/>
      <dgm:t>
        <a:bodyPr/>
        <a:lstStyle/>
        <a:p>
          <a:endParaRPr lang="ru-RU"/>
        </a:p>
      </dgm:t>
    </dgm:pt>
    <dgm:pt modelId="{923E8E7B-3135-4226-959E-4E74D11ED14A}">
      <dgm:prSet phldrT="[Текст]" custT="1"/>
      <dgm:spPr>
        <a:solidFill>
          <a:schemeClr val="bg1">
            <a:alpha val="90000"/>
          </a:schemeClr>
        </a:solidFill>
        <a:ln w="38100">
          <a:solidFill>
            <a:srgbClr val="0BA1A9">
              <a:alpha val="90000"/>
            </a:srgbClr>
          </a:solidFill>
        </a:ln>
      </dgm:spPr>
      <dgm:t>
        <a:bodyPr/>
        <a:lstStyle/>
        <a:p>
          <a:r>
            <a:rPr lang="ru-RU" sz="2400" dirty="0"/>
            <a:t>1. Чек-лист для общего и непосредственных руководителей</a:t>
          </a:r>
        </a:p>
      </dgm:t>
    </dgm:pt>
    <dgm:pt modelId="{9DCCFE5C-5300-48A6-8114-BFA167F671E6}" type="parTrans" cxnId="{DBCE16A2-1693-4976-89CC-EF6D733C3346}">
      <dgm:prSet/>
      <dgm:spPr/>
      <dgm:t>
        <a:bodyPr/>
        <a:lstStyle/>
        <a:p>
          <a:endParaRPr lang="ru-RU"/>
        </a:p>
      </dgm:t>
    </dgm:pt>
    <dgm:pt modelId="{29E72FF0-90B3-4A0A-AFA5-6BD4C92DEE57}" type="sibTrans" cxnId="{DBCE16A2-1693-4976-89CC-EF6D733C3346}">
      <dgm:prSet/>
      <dgm:spPr/>
      <dgm:t>
        <a:bodyPr/>
        <a:lstStyle/>
        <a:p>
          <a:endParaRPr lang="ru-RU"/>
        </a:p>
      </dgm:t>
    </dgm:pt>
    <dgm:pt modelId="{F96F90D3-EE35-402D-BE08-12AEB4CA40FC}">
      <dgm:prSet phldrT="[Текст]"/>
      <dgm:spPr>
        <a:solidFill>
          <a:schemeClr val="bg1">
            <a:alpha val="90000"/>
          </a:schemeClr>
        </a:solidFill>
        <a:ln w="38100">
          <a:solidFill>
            <a:srgbClr val="0BA1A9"/>
          </a:solidFill>
        </a:ln>
      </dgm:spPr>
      <dgm:t>
        <a:bodyPr/>
        <a:lstStyle/>
        <a:p>
          <a:r>
            <a:rPr lang="ru-RU" dirty="0"/>
            <a:t>1. Распределение, инструктаж</a:t>
          </a:r>
        </a:p>
        <a:p>
          <a:r>
            <a:rPr lang="ru-RU" dirty="0"/>
            <a:t>2. Организация деятельности студентов для получения практического опыта</a:t>
          </a:r>
        </a:p>
      </dgm:t>
    </dgm:pt>
    <dgm:pt modelId="{9EBA704C-B65B-4F5C-8769-77204BB97D90}" type="parTrans" cxnId="{34974C46-BDF5-4B7F-886F-744A8782426D}">
      <dgm:prSet/>
      <dgm:spPr/>
      <dgm:t>
        <a:bodyPr/>
        <a:lstStyle/>
        <a:p>
          <a:endParaRPr lang="ru-RU"/>
        </a:p>
      </dgm:t>
    </dgm:pt>
    <dgm:pt modelId="{C37A4DF0-6936-42C9-A0CE-865348DF22F1}" type="sibTrans" cxnId="{34974C46-BDF5-4B7F-886F-744A8782426D}">
      <dgm:prSet/>
      <dgm:spPr/>
      <dgm:t>
        <a:bodyPr/>
        <a:lstStyle/>
        <a:p>
          <a:endParaRPr lang="ru-RU"/>
        </a:p>
      </dgm:t>
    </dgm:pt>
    <dgm:pt modelId="{36097B8F-B8A8-4C4F-B581-5AAA1678F929}" type="pres">
      <dgm:prSet presAssocID="{FD3B9E93-ED3C-4F25-8FB3-1F1061C24C59}" presName="Name0" presStyleCnt="0">
        <dgm:presLayoutVars>
          <dgm:dir/>
          <dgm:animLvl val="lvl"/>
          <dgm:resizeHandles val="exact"/>
        </dgm:presLayoutVars>
      </dgm:prSet>
      <dgm:spPr/>
    </dgm:pt>
    <dgm:pt modelId="{A54B7660-138E-4285-BF8B-DC51AD71D483}" type="pres">
      <dgm:prSet presAssocID="{A7C5EF15-D43D-49A1-8205-4B419152228D}" presName="vertFlow" presStyleCnt="0"/>
      <dgm:spPr/>
    </dgm:pt>
    <dgm:pt modelId="{7519F520-88A7-4144-BF70-C7FFF67A9A3D}" type="pres">
      <dgm:prSet presAssocID="{A7C5EF15-D43D-49A1-8205-4B419152228D}" presName="header" presStyleLbl="node1" presStyleIdx="0" presStyleCnt="2"/>
      <dgm:spPr/>
    </dgm:pt>
    <dgm:pt modelId="{C9890D50-28C1-4691-8D40-B3DAEB3DB027}" type="pres">
      <dgm:prSet presAssocID="{8B6C785A-FC1D-4761-855A-046BA808C289}" presName="parTrans" presStyleLbl="sibTrans2D1" presStyleIdx="0" presStyleCnt="4"/>
      <dgm:spPr/>
    </dgm:pt>
    <dgm:pt modelId="{87EC514B-4FC7-43CB-B520-11D0BF489E92}" type="pres">
      <dgm:prSet presAssocID="{44A0685B-87F3-4826-A6D3-3587D03008CA}" presName="child" presStyleLbl="alignAccFollowNode1" presStyleIdx="0" presStyleCnt="4" custLinFactNeighborX="-963" custLinFactNeighborY="-14692">
        <dgm:presLayoutVars>
          <dgm:chMax val="0"/>
          <dgm:bulletEnabled val="1"/>
        </dgm:presLayoutVars>
      </dgm:prSet>
      <dgm:spPr/>
    </dgm:pt>
    <dgm:pt modelId="{B8AD7934-2916-42DB-96E5-EA427F5B9D3C}" type="pres">
      <dgm:prSet presAssocID="{347B2944-F1CE-4332-915E-515DA53D13DB}" presName="sibTrans" presStyleLbl="sibTrans2D1" presStyleIdx="1" presStyleCnt="4"/>
      <dgm:spPr/>
    </dgm:pt>
    <dgm:pt modelId="{9D19698E-5F9D-4B63-859E-B403D17E83DA}" type="pres">
      <dgm:prSet presAssocID="{801571CF-1D26-45EA-8B40-54335BBBC2F4}" presName="child" presStyleLbl="alignAccFollowNode1" presStyleIdx="1" presStyleCnt="4" custLinFactNeighborX="2908" custLinFactNeighborY="-33371">
        <dgm:presLayoutVars>
          <dgm:chMax val="0"/>
          <dgm:bulletEnabled val="1"/>
        </dgm:presLayoutVars>
      </dgm:prSet>
      <dgm:spPr/>
    </dgm:pt>
    <dgm:pt modelId="{88D82EE2-EC0A-4DE8-947C-61B5A5274CDB}" type="pres">
      <dgm:prSet presAssocID="{A7C5EF15-D43D-49A1-8205-4B419152228D}" presName="hSp" presStyleCnt="0"/>
      <dgm:spPr/>
    </dgm:pt>
    <dgm:pt modelId="{7B9D2584-44F7-4D59-BAC5-F070BB1E3FDF}" type="pres">
      <dgm:prSet presAssocID="{56EC289B-1562-4BDE-B980-2B2E50880192}" presName="vertFlow" presStyleCnt="0"/>
      <dgm:spPr/>
    </dgm:pt>
    <dgm:pt modelId="{969AB1F1-D972-4163-96F5-BB9784755577}" type="pres">
      <dgm:prSet presAssocID="{56EC289B-1562-4BDE-B980-2B2E50880192}" presName="header" presStyleLbl="node1" presStyleIdx="1" presStyleCnt="2"/>
      <dgm:spPr/>
    </dgm:pt>
    <dgm:pt modelId="{6F7B0120-1AA1-43B2-B068-EC9CBE7C3B1E}" type="pres">
      <dgm:prSet presAssocID="{9DCCFE5C-5300-48A6-8114-BFA167F671E6}" presName="parTrans" presStyleLbl="sibTrans2D1" presStyleIdx="2" presStyleCnt="4"/>
      <dgm:spPr/>
    </dgm:pt>
    <dgm:pt modelId="{073FADDA-2B94-4452-A294-6CADB15F110D}" type="pres">
      <dgm:prSet presAssocID="{923E8E7B-3135-4226-959E-4E74D11ED14A}" presName="child" presStyleLbl="alignAccFollowNode1" presStyleIdx="2" presStyleCnt="4" custLinFactNeighborX="257" custLinFactNeighborY="-17630">
        <dgm:presLayoutVars>
          <dgm:chMax val="0"/>
          <dgm:bulletEnabled val="1"/>
        </dgm:presLayoutVars>
      </dgm:prSet>
      <dgm:spPr/>
    </dgm:pt>
    <dgm:pt modelId="{CB112FDA-51BE-46E5-AD79-6127359EF824}" type="pres">
      <dgm:prSet presAssocID="{29E72FF0-90B3-4A0A-AFA5-6BD4C92DEE57}" presName="sibTrans" presStyleLbl="sibTrans2D1" presStyleIdx="3" presStyleCnt="4"/>
      <dgm:spPr/>
    </dgm:pt>
    <dgm:pt modelId="{F02401D1-3BDB-46F3-AB5B-870B2BCBFE83}" type="pres">
      <dgm:prSet presAssocID="{F96F90D3-EE35-402D-BE08-12AEB4CA40FC}" presName="child" presStyleLbl="alignAccFollowNode1" presStyleIdx="3" presStyleCnt="4" custLinFactNeighborX="1627" custLinFactNeighborY="-30433">
        <dgm:presLayoutVars>
          <dgm:chMax val="0"/>
          <dgm:bulletEnabled val="1"/>
        </dgm:presLayoutVars>
      </dgm:prSet>
      <dgm:spPr/>
    </dgm:pt>
  </dgm:ptLst>
  <dgm:cxnLst>
    <dgm:cxn modelId="{69486F0F-DDEF-44BB-A6B5-BFCE8560DB06}" type="presOf" srcId="{923E8E7B-3135-4226-959E-4E74D11ED14A}" destId="{073FADDA-2B94-4452-A294-6CADB15F110D}" srcOrd="0" destOrd="0" presId="urn:microsoft.com/office/officeart/2005/8/layout/lProcess1"/>
    <dgm:cxn modelId="{61B7EB18-3341-4A85-BDF2-DC526ECA9F8D}" type="presOf" srcId="{56EC289B-1562-4BDE-B980-2B2E50880192}" destId="{969AB1F1-D972-4163-96F5-BB9784755577}" srcOrd="0" destOrd="0" presId="urn:microsoft.com/office/officeart/2005/8/layout/lProcess1"/>
    <dgm:cxn modelId="{3532C342-BD03-431D-921E-DA617238C875}" type="presOf" srcId="{44A0685B-87F3-4826-A6D3-3587D03008CA}" destId="{87EC514B-4FC7-43CB-B520-11D0BF489E92}" srcOrd="0" destOrd="0" presId="urn:microsoft.com/office/officeart/2005/8/layout/lProcess1"/>
    <dgm:cxn modelId="{34974C46-BDF5-4B7F-886F-744A8782426D}" srcId="{56EC289B-1562-4BDE-B980-2B2E50880192}" destId="{F96F90D3-EE35-402D-BE08-12AEB4CA40FC}" srcOrd="1" destOrd="0" parTransId="{9EBA704C-B65B-4F5C-8769-77204BB97D90}" sibTransId="{C37A4DF0-6936-42C9-A0CE-865348DF22F1}"/>
    <dgm:cxn modelId="{69C61969-D26E-437F-AEA2-B924E1AB0A70}" type="presOf" srcId="{347B2944-F1CE-4332-915E-515DA53D13DB}" destId="{B8AD7934-2916-42DB-96E5-EA427F5B9D3C}" srcOrd="0" destOrd="0" presId="urn:microsoft.com/office/officeart/2005/8/layout/lProcess1"/>
    <dgm:cxn modelId="{575C844C-12D3-4873-BAE8-FAE070C4EE92}" type="presOf" srcId="{A7C5EF15-D43D-49A1-8205-4B419152228D}" destId="{7519F520-88A7-4144-BF70-C7FFF67A9A3D}" srcOrd="0" destOrd="0" presId="urn:microsoft.com/office/officeart/2005/8/layout/lProcess1"/>
    <dgm:cxn modelId="{AC54DB76-82F2-4963-A534-0828D09982CD}" srcId="{FD3B9E93-ED3C-4F25-8FB3-1F1061C24C59}" destId="{A7C5EF15-D43D-49A1-8205-4B419152228D}" srcOrd="0" destOrd="0" parTransId="{2F4CC200-B814-456D-B450-03B13C8764F5}" sibTransId="{248D0423-FA75-4574-BFB6-79471C2A03B9}"/>
    <dgm:cxn modelId="{B6184D96-71D7-4642-9D84-ED1D62C849BC}" type="presOf" srcId="{801571CF-1D26-45EA-8B40-54335BBBC2F4}" destId="{9D19698E-5F9D-4B63-859E-B403D17E83DA}" srcOrd="0" destOrd="0" presId="urn:microsoft.com/office/officeart/2005/8/layout/lProcess1"/>
    <dgm:cxn modelId="{DBCE16A2-1693-4976-89CC-EF6D733C3346}" srcId="{56EC289B-1562-4BDE-B980-2B2E50880192}" destId="{923E8E7B-3135-4226-959E-4E74D11ED14A}" srcOrd="0" destOrd="0" parTransId="{9DCCFE5C-5300-48A6-8114-BFA167F671E6}" sibTransId="{29E72FF0-90B3-4A0A-AFA5-6BD4C92DEE57}"/>
    <dgm:cxn modelId="{925CC2AF-1CE2-4FCA-8833-8396A9D3C876}" srcId="{FD3B9E93-ED3C-4F25-8FB3-1F1061C24C59}" destId="{56EC289B-1562-4BDE-B980-2B2E50880192}" srcOrd="1" destOrd="0" parTransId="{0E576F24-B116-4E06-85B4-0B70443A80EB}" sibTransId="{0E601334-043F-4751-8416-2C920B5339FA}"/>
    <dgm:cxn modelId="{67319EB2-EEE0-4C54-B837-AE85456E1E9C}" type="presOf" srcId="{29E72FF0-90B3-4A0A-AFA5-6BD4C92DEE57}" destId="{CB112FDA-51BE-46E5-AD79-6127359EF824}" srcOrd="0" destOrd="0" presId="urn:microsoft.com/office/officeart/2005/8/layout/lProcess1"/>
    <dgm:cxn modelId="{6C6B3FBB-3841-480E-9285-721D3EFDDD2C}" type="presOf" srcId="{9DCCFE5C-5300-48A6-8114-BFA167F671E6}" destId="{6F7B0120-1AA1-43B2-B068-EC9CBE7C3B1E}" srcOrd="0" destOrd="0" presId="urn:microsoft.com/office/officeart/2005/8/layout/lProcess1"/>
    <dgm:cxn modelId="{52687BBC-83B4-44A9-9355-43D095ADFD37}" type="presOf" srcId="{8B6C785A-FC1D-4761-855A-046BA808C289}" destId="{C9890D50-28C1-4691-8D40-B3DAEB3DB027}" srcOrd="0" destOrd="0" presId="urn:microsoft.com/office/officeart/2005/8/layout/lProcess1"/>
    <dgm:cxn modelId="{EC3008C8-47C7-4507-93E3-A3AA118B7168}" srcId="{A7C5EF15-D43D-49A1-8205-4B419152228D}" destId="{44A0685B-87F3-4826-A6D3-3587D03008CA}" srcOrd="0" destOrd="0" parTransId="{8B6C785A-FC1D-4761-855A-046BA808C289}" sibTransId="{347B2944-F1CE-4332-915E-515DA53D13DB}"/>
    <dgm:cxn modelId="{1441E1CC-CB91-40D6-B9B8-A0D0EA2308E3}" type="presOf" srcId="{F96F90D3-EE35-402D-BE08-12AEB4CA40FC}" destId="{F02401D1-3BDB-46F3-AB5B-870B2BCBFE83}" srcOrd="0" destOrd="0" presId="urn:microsoft.com/office/officeart/2005/8/layout/lProcess1"/>
    <dgm:cxn modelId="{9CB31EE6-DE16-462A-B9A0-8CF9EECA82BB}" type="presOf" srcId="{FD3B9E93-ED3C-4F25-8FB3-1F1061C24C59}" destId="{36097B8F-B8A8-4C4F-B581-5AAA1678F929}" srcOrd="0" destOrd="0" presId="urn:microsoft.com/office/officeart/2005/8/layout/lProcess1"/>
    <dgm:cxn modelId="{C5F923F0-002E-41F5-A91F-6D17400B91DC}" srcId="{A7C5EF15-D43D-49A1-8205-4B419152228D}" destId="{801571CF-1D26-45EA-8B40-54335BBBC2F4}" srcOrd="1" destOrd="0" parTransId="{3080AD37-0FE5-4D7F-8537-80D32B6404A2}" sibTransId="{349E9826-4736-4C5A-AA10-426F96F3D846}"/>
    <dgm:cxn modelId="{50FA01C3-931B-4679-B875-922BC7CE1722}" type="presParOf" srcId="{36097B8F-B8A8-4C4F-B581-5AAA1678F929}" destId="{A54B7660-138E-4285-BF8B-DC51AD71D483}" srcOrd="0" destOrd="0" presId="urn:microsoft.com/office/officeart/2005/8/layout/lProcess1"/>
    <dgm:cxn modelId="{2610099F-4EE0-4AC8-8041-596B4B64E3BD}" type="presParOf" srcId="{A54B7660-138E-4285-BF8B-DC51AD71D483}" destId="{7519F520-88A7-4144-BF70-C7FFF67A9A3D}" srcOrd="0" destOrd="0" presId="urn:microsoft.com/office/officeart/2005/8/layout/lProcess1"/>
    <dgm:cxn modelId="{DAF07554-EE02-4173-A919-36F0CE2060BC}" type="presParOf" srcId="{A54B7660-138E-4285-BF8B-DC51AD71D483}" destId="{C9890D50-28C1-4691-8D40-B3DAEB3DB027}" srcOrd="1" destOrd="0" presId="urn:microsoft.com/office/officeart/2005/8/layout/lProcess1"/>
    <dgm:cxn modelId="{BA50D4DB-AE79-4D70-A16A-2737F87971DC}" type="presParOf" srcId="{A54B7660-138E-4285-BF8B-DC51AD71D483}" destId="{87EC514B-4FC7-43CB-B520-11D0BF489E92}" srcOrd="2" destOrd="0" presId="urn:microsoft.com/office/officeart/2005/8/layout/lProcess1"/>
    <dgm:cxn modelId="{A734F09D-DE76-41B4-9ECE-675D5BFD91DA}" type="presParOf" srcId="{A54B7660-138E-4285-BF8B-DC51AD71D483}" destId="{B8AD7934-2916-42DB-96E5-EA427F5B9D3C}" srcOrd="3" destOrd="0" presId="urn:microsoft.com/office/officeart/2005/8/layout/lProcess1"/>
    <dgm:cxn modelId="{5F6EA070-B2E0-4312-9BFB-03EC8A707E19}" type="presParOf" srcId="{A54B7660-138E-4285-BF8B-DC51AD71D483}" destId="{9D19698E-5F9D-4B63-859E-B403D17E83DA}" srcOrd="4" destOrd="0" presId="urn:microsoft.com/office/officeart/2005/8/layout/lProcess1"/>
    <dgm:cxn modelId="{C13931F2-B9F0-4AA5-AA55-2A8852ADBE92}" type="presParOf" srcId="{36097B8F-B8A8-4C4F-B581-5AAA1678F929}" destId="{88D82EE2-EC0A-4DE8-947C-61B5A5274CDB}" srcOrd="1" destOrd="0" presId="urn:microsoft.com/office/officeart/2005/8/layout/lProcess1"/>
    <dgm:cxn modelId="{A315B7E6-52FE-4F5A-9DA1-3FC175060DA1}" type="presParOf" srcId="{36097B8F-B8A8-4C4F-B581-5AAA1678F929}" destId="{7B9D2584-44F7-4D59-BAC5-F070BB1E3FDF}" srcOrd="2" destOrd="0" presId="urn:microsoft.com/office/officeart/2005/8/layout/lProcess1"/>
    <dgm:cxn modelId="{94C2D375-D083-4C85-90FC-420E9D27E37D}" type="presParOf" srcId="{7B9D2584-44F7-4D59-BAC5-F070BB1E3FDF}" destId="{969AB1F1-D972-4163-96F5-BB9784755577}" srcOrd="0" destOrd="0" presId="urn:microsoft.com/office/officeart/2005/8/layout/lProcess1"/>
    <dgm:cxn modelId="{B9E9E158-8C42-4B55-AE79-C3941F332261}" type="presParOf" srcId="{7B9D2584-44F7-4D59-BAC5-F070BB1E3FDF}" destId="{6F7B0120-1AA1-43B2-B068-EC9CBE7C3B1E}" srcOrd="1" destOrd="0" presId="urn:microsoft.com/office/officeart/2005/8/layout/lProcess1"/>
    <dgm:cxn modelId="{772A2054-26F9-48F0-8FA8-DD0C13E97467}" type="presParOf" srcId="{7B9D2584-44F7-4D59-BAC5-F070BB1E3FDF}" destId="{073FADDA-2B94-4452-A294-6CADB15F110D}" srcOrd="2" destOrd="0" presId="urn:microsoft.com/office/officeart/2005/8/layout/lProcess1"/>
    <dgm:cxn modelId="{D2AC5823-180B-4F2F-8D55-274D840C7D3A}" type="presParOf" srcId="{7B9D2584-44F7-4D59-BAC5-F070BB1E3FDF}" destId="{CB112FDA-51BE-46E5-AD79-6127359EF824}" srcOrd="3" destOrd="0" presId="urn:microsoft.com/office/officeart/2005/8/layout/lProcess1"/>
    <dgm:cxn modelId="{56E5755C-7B7E-4E0E-AB10-0A6D7CBB1911}" type="presParOf" srcId="{7B9D2584-44F7-4D59-BAC5-F070BB1E3FDF}" destId="{F02401D1-3BDB-46F3-AB5B-870B2BCBFE83}" srcOrd="4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29681ED-8123-460B-AB9B-A4E3D28B8A43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705FDB9-C325-4DF6-A412-4437C90C3EE9}">
      <dgm:prSet phldrT="[Текст]"/>
      <dgm:spPr>
        <a:solidFill>
          <a:srgbClr val="0BA1A9"/>
        </a:solidFill>
      </dgm:spPr>
      <dgm:t>
        <a:bodyPr/>
        <a:lstStyle/>
        <a:p>
          <a:r>
            <a:rPr lang="ru-RU" dirty="0"/>
            <a:t>ПМ 01. </a:t>
          </a:r>
        </a:p>
        <a:p>
          <a:r>
            <a:rPr lang="ru-RU" dirty="0"/>
            <a:t>ОСУЩЕСТВЛЕНИЕ ПРОФЕССИОНАЛЬНОГО УХОДА ЗА ПАЦИЕНТОМ (стационар 72 ч.) </a:t>
          </a:r>
        </a:p>
      </dgm:t>
    </dgm:pt>
    <dgm:pt modelId="{71118374-24B6-4853-8C87-57A684C26E92}" type="parTrans" cxnId="{A2D7C493-74FB-425F-B906-4427DA2DB7F6}">
      <dgm:prSet/>
      <dgm:spPr/>
      <dgm:t>
        <a:bodyPr/>
        <a:lstStyle/>
        <a:p>
          <a:endParaRPr lang="ru-RU"/>
        </a:p>
      </dgm:t>
    </dgm:pt>
    <dgm:pt modelId="{0D378EDF-79B1-48A3-BC80-D7B9B4DC85BA}" type="sibTrans" cxnId="{A2D7C493-74FB-425F-B906-4427DA2DB7F6}">
      <dgm:prSet/>
      <dgm:spPr/>
      <dgm:t>
        <a:bodyPr/>
        <a:lstStyle/>
        <a:p>
          <a:endParaRPr lang="ru-RU"/>
        </a:p>
      </dgm:t>
    </dgm:pt>
    <dgm:pt modelId="{BCCADD23-668F-47AE-A293-DBDFEEA6E025}">
      <dgm:prSet phldrT="[Текст]"/>
      <dgm:spPr>
        <a:solidFill>
          <a:srgbClr val="0BA1A9"/>
        </a:solidFill>
      </dgm:spPr>
      <dgm:t>
        <a:bodyPr/>
        <a:lstStyle/>
        <a:p>
          <a:r>
            <a:rPr lang="ru-RU" dirty="0"/>
            <a:t>ПМ 02.</a:t>
          </a:r>
        </a:p>
        <a:p>
          <a:r>
            <a:rPr lang="ru-RU" dirty="0"/>
            <a:t>ОСУЩЕСТВЛЕНИЕ ЛЕЧЕБНО-ДИАГНОСТИЧЕСКОЙ ДЕЯТЕЛЬНОСТИ </a:t>
          </a:r>
        </a:p>
        <a:p>
          <a:r>
            <a:rPr lang="ru-RU" dirty="0"/>
            <a:t>(стационар и поликлиника 144 ч.) </a:t>
          </a:r>
        </a:p>
      </dgm:t>
    </dgm:pt>
    <dgm:pt modelId="{B057DB38-D2BC-4724-BBDC-0C834F210149}" type="parTrans" cxnId="{E463D3B9-4050-4E97-94E2-95A5CBE4C1E7}">
      <dgm:prSet/>
      <dgm:spPr/>
      <dgm:t>
        <a:bodyPr/>
        <a:lstStyle/>
        <a:p>
          <a:endParaRPr lang="ru-RU"/>
        </a:p>
      </dgm:t>
    </dgm:pt>
    <dgm:pt modelId="{49506AD1-1098-4036-B4AC-84E8DE519822}" type="sibTrans" cxnId="{E463D3B9-4050-4E97-94E2-95A5CBE4C1E7}">
      <dgm:prSet/>
      <dgm:spPr/>
      <dgm:t>
        <a:bodyPr/>
        <a:lstStyle/>
        <a:p>
          <a:endParaRPr lang="ru-RU"/>
        </a:p>
      </dgm:t>
    </dgm:pt>
    <dgm:pt modelId="{2E115CD7-C666-4E06-B877-D5534AE3237D}">
      <dgm:prSet/>
      <dgm:spPr>
        <a:solidFill>
          <a:srgbClr val="0BA1A9"/>
        </a:solidFill>
      </dgm:spPr>
      <dgm:t>
        <a:bodyPr/>
        <a:lstStyle/>
        <a:p>
          <a:r>
            <a:rPr lang="ru-RU" dirty="0"/>
            <a:t> ПМ 03. </a:t>
          </a:r>
        </a:p>
        <a:p>
          <a:r>
            <a:rPr lang="ru-RU" dirty="0"/>
            <a:t>ПМ.03 ОСУЩЕСТВЛЕНИЕ МЕДИЦИНСКОЙ РЕАБИЛИТАЦИИ И АБИЛИТАЦИИ </a:t>
          </a:r>
        </a:p>
        <a:p>
          <a:r>
            <a:rPr lang="ru-RU" dirty="0"/>
            <a:t>(стационары и поликлиники 36 ч)</a:t>
          </a:r>
        </a:p>
      </dgm:t>
    </dgm:pt>
    <dgm:pt modelId="{5A755530-2052-417B-AB01-4B2A22A30833}" type="parTrans" cxnId="{BEF1771F-D149-4252-BA3B-D82404E585F3}">
      <dgm:prSet/>
      <dgm:spPr/>
      <dgm:t>
        <a:bodyPr/>
        <a:lstStyle/>
        <a:p>
          <a:endParaRPr lang="ru-RU"/>
        </a:p>
      </dgm:t>
    </dgm:pt>
    <dgm:pt modelId="{451A1BE0-6FFD-4FDE-8C25-8E4E21D5443E}" type="sibTrans" cxnId="{BEF1771F-D149-4252-BA3B-D82404E585F3}">
      <dgm:prSet/>
      <dgm:spPr/>
      <dgm:t>
        <a:bodyPr/>
        <a:lstStyle/>
        <a:p>
          <a:endParaRPr lang="ru-RU"/>
        </a:p>
      </dgm:t>
    </dgm:pt>
    <dgm:pt modelId="{CB014F82-5EA0-41CB-BF79-5F33BC7A8DBE}">
      <dgm:prSet/>
      <dgm:spPr>
        <a:solidFill>
          <a:srgbClr val="0BA1A9"/>
        </a:solidFill>
      </dgm:spPr>
      <dgm:t>
        <a:bodyPr/>
        <a:lstStyle/>
        <a:p>
          <a:r>
            <a:rPr lang="ru-RU" dirty="0"/>
            <a:t> ПМ 04. </a:t>
          </a:r>
        </a:p>
        <a:p>
          <a:r>
            <a:rPr lang="ru-RU" dirty="0"/>
            <a:t>ОСУЩЕСТВЛЕНИЕ ПРОФИЛАКТИЧЕСКОЙ  ДЕЯТЕЛЬНОСТИ </a:t>
          </a:r>
        </a:p>
        <a:p>
          <a:r>
            <a:rPr lang="ru-RU" dirty="0"/>
            <a:t> (поликлиника 36 ч)</a:t>
          </a:r>
        </a:p>
      </dgm:t>
    </dgm:pt>
    <dgm:pt modelId="{751342D1-4755-4EDE-AF2B-1915B9B814C0}" type="parTrans" cxnId="{F8108FE6-8FC7-4B16-B917-C5DB9232D8F4}">
      <dgm:prSet/>
      <dgm:spPr/>
      <dgm:t>
        <a:bodyPr/>
        <a:lstStyle/>
        <a:p>
          <a:endParaRPr lang="ru-RU"/>
        </a:p>
      </dgm:t>
    </dgm:pt>
    <dgm:pt modelId="{5A485FE0-A88D-4A2A-A6FB-3DBE1AB4EBFE}" type="sibTrans" cxnId="{F8108FE6-8FC7-4B16-B917-C5DB9232D8F4}">
      <dgm:prSet/>
      <dgm:spPr/>
      <dgm:t>
        <a:bodyPr/>
        <a:lstStyle/>
        <a:p>
          <a:endParaRPr lang="ru-RU"/>
        </a:p>
      </dgm:t>
    </dgm:pt>
    <dgm:pt modelId="{E3A84406-3611-4AB5-A4EE-B4774DF74F96}">
      <dgm:prSet/>
      <dgm:spPr>
        <a:solidFill>
          <a:srgbClr val="0BA1A9"/>
        </a:solidFill>
      </dgm:spPr>
      <dgm:t>
        <a:bodyPr/>
        <a:lstStyle/>
        <a:p>
          <a:r>
            <a:rPr lang="ru-RU" dirty="0"/>
            <a:t>ПМ 06. ОСУЩЕСТВЛЕНИЕ ОРГАНИЗАЦИОННО-АНАЛИТИЧЕСКОЙ ДЕЯТЕЛЬНОСТИ </a:t>
          </a:r>
        </a:p>
        <a:p>
          <a:r>
            <a:rPr lang="ru-RU" dirty="0"/>
            <a:t>  (поликлиники 36 ч.) </a:t>
          </a:r>
        </a:p>
      </dgm:t>
    </dgm:pt>
    <dgm:pt modelId="{3A5CC7B6-5B09-4018-8E15-8B0F5D4609F0}" type="parTrans" cxnId="{1D104E0E-321D-439E-9AAD-B7C5357377C4}">
      <dgm:prSet/>
      <dgm:spPr/>
      <dgm:t>
        <a:bodyPr/>
        <a:lstStyle/>
        <a:p>
          <a:endParaRPr lang="ru-RU"/>
        </a:p>
      </dgm:t>
    </dgm:pt>
    <dgm:pt modelId="{8E59E157-9183-4283-9D1B-2A36E33ED2ED}" type="sibTrans" cxnId="{1D104E0E-321D-439E-9AAD-B7C5357377C4}">
      <dgm:prSet/>
      <dgm:spPr/>
      <dgm:t>
        <a:bodyPr/>
        <a:lstStyle/>
        <a:p>
          <a:endParaRPr lang="ru-RU"/>
        </a:p>
      </dgm:t>
    </dgm:pt>
    <dgm:pt modelId="{3FF820DB-EFB5-400C-8A18-35490DE53F46}">
      <dgm:prSet/>
      <dgm:spPr>
        <a:solidFill>
          <a:srgbClr val="0BA1A9"/>
        </a:solidFill>
      </dgm:spPr>
      <dgm:t>
        <a:bodyPr/>
        <a:lstStyle/>
        <a:p>
          <a:r>
            <a:rPr lang="ru-RU" dirty="0"/>
            <a:t>ПМ 05.</a:t>
          </a:r>
        </a:p>
        <a:p>
          <a:r>
            <a:rPr lang="ru-RU" dirty="0"/>
            <a:t>  ОКАЗАНИЕ СКОРОЙ МЕДИЦИНСКОЙ ПОМОЩИ В ЭКСТРЕННОЙ И НЕОТЛОЖНОЙ ФОРМАХ, В ТОМ ЧИСЛЕ ВНЕ МЕДИЦИНСКОЙ ОРГАНИЗАЦИИ (ГБУЗ «ССМП и поликлиники 108 ч) </a:t>
          </a:r>
        </a:p>
      </dgm:t>
    </dgm:pt>
    <dgm:pt modelId="{3496E9C9-8E75-4FEB-A9BD-B23E7A510215}" type="parTrans" cxnId="{6E4382A4-E4C2-4A24-BE40-22C1D6E7D3C4}">
      <dgm:prSet/>
      <dgm:spPr/>
      <dgm:t>
        <a:bodyPr/>
        <a:lstStyle/>
        <a:p>
          <a:endParaRPr lang="ru-RU"/>
        </a:p>
      </dgm:t>
    </dgm:pt>
    <dgm:pt modelId="{D0D33E26-DC11-45AB-A62E-5E1F7B233024}" type="sibTrans" cxnId="{6E4382A4-E4C2-4A24-BE40-22C1D6E7D3C4}">
      <dgm:prSet/>
      <dgm:spPr/>
      <dgm:t>
        <a:bodyPr/>
        <a:lstStyle/>
        <a:p>
          <a:endParaRPr lang="ru-RU"/>
        </a:p>
      </dgm:t>
    </dgm:pt>
    <dgm:pt modelId="{36084915-4D76-4E91-915A-DEF949940BB9}" type="pres">
      <dgm:prSet presAssocID="{F29681ED-8123-460B-AB9B-A4E3D28B8A43}" presName="diagram" presStyleCnt="0">
        <dgm:presLayoutVars>
          <dgm:dir/>
          <dgm:resizeHandles val="exact"/>
        </dgm:presLayoutVars>
      </dgm:prSet>
      <dgm:spPr/>
    </dgm:pt>
    <dgm:pt modelId="{E54479B8-DA8F-42D4-8F42-260CA09056EA}" type="pres">
      <dgm:prSet presAssocID="{B705FDB9-C325-4DF6-A412-4437C90C3EE9}" presName="node" presStyleLbl="node1" presStyleIdx="0" presStyleCnt="6" custLinFactNeighborX="-774" custLinFactNeighborY="-794">
        <dgm:presLayoutVars>
          <dgm:bulletEnabled val="1"/>
        </dgm:presLayoutVars>
      </dgm:prSet>
      <dgm:spPr/>
    </dgm:pt>
    <dgm:pt modelId="{BB5B23FC-5650-44C0-BC92-F095528E8950}" type="pres">
      <dgm:prSet presAssocID="{0D378EDF-79B1-48A3-BC80-D7B9B4DC85BA}" presName="sibTrans" presStyleCnt="0"/>
      <dgm:spPr/>
    </dgm:pt>
    <dgm:pt modelId="{128E532B-E3D4-49E0-803E-A912CBCFB18D}" type="pres">
      <dgm:prSet presAssocID="{BCCADD23-668F-47AE-A293-DBDFEEA6E025}" presName="node" presStyleLbl="node1" presStyleIdx="1" presStyleCnt="6">
        <dgm:presLayoutVars>
          <dgm:bulletEnabled val="1"/>
        </dgm:presLayoutVars>
      </dgm:prSet>
      <dgm:spPr/>
    </dgm:pt>
    <dgm:pt modelId="{CDC71976-61E8-463C-8E51-B41F872E299C}" type="pres">
      <dgm:prSet presAssocID="{49506AD1-1098-4036-B4AC-84E8DE519822}" presName="sibTrans" presStyleCnt="0"/>
      <dgm:spPr/>
    </dgm:pt>
    <dgm:pt modelId="{BED6CB18-0A56-4CD2-A994-5271F9366ADC}" type="pres">
      <dgm:prSet presAssocID="{E3A84406-3611-4AB5-A4EE-B4774DF74F96}" presName="node" presStyleLbl="node1" presStyleIdx="2" presStyleCnt="6" custLinFactY="10426" custLinFactNeighborX="-3126" custLinFactNeighborY="100000">
        <dgm:presLayoutVars>
          <dgm:bulletEnabled val="1"/>
        </dgm:presLayoutVars>
      </dgm:prSet>
      <dgm:spPr/>
    </dgm:pt>
    <dgm:pt modelId="{ACDB71C9-259A-421B-846B-F2C9829C5750}" type="pres">
      <dgm:prSet presAssocID="{8E59E157-9183-4283-9D1B-2A36E33ED2ED}" presName="sibTrans" presStyleCnt="0"/>
      <dgm:spPr/>
    </dgm:pt>
    <dgm:pt modelId="{411A7A5F-BF0E-4EB6-B458-71E067338128}" type="pres">
      <dgm:prSet presAssocID="{2E115CD7-C666-4E06-B877-D5534AE3237D}" presName="node" presStyleLbl="node1" presStyleIdx="3" presStyleCnt="6" custLinFactX="100000" custLinFactY="-15203" custLinFactNeighborX="116066" custLinFactNeighborY="-100000">
        <dgm:presLayoutVars>
          <dgm:bulletEnabled val="1"/>
        </dgm:presLayoutVars>
      </dgm:prSet>
      <dgm:spPr/>
    </dgm:pt>
    <dgm:pt modelId="{A21C3C70-96EE-40B1-8A32-759A004B14FE}" type="pres">
      <dgm:prSet presAssocID="{451A1BE0-6FFD-4FDE-8C25-8E4E21D5443E}" presName="sibTrans" presStyleCnt="0"/>
      <dgm:spPr/>
    </dgm:pt>
    <dgm:pt modelId="{8F448F59-1087-464B-9851-A39C95C967D2}" type="pres">
      <dgm:prSet presAssocID="{CB014F82-5EA0-41CB-BF79-5F33BC7A8DBE}" presName="node" presStyleLbl="node1" presStyleIdx="4" presStyleCnt="6" custLinFactX="-10804" custLinFactNeighborX="-100000" custLinFactNeighborY="-8187">
        <dgm:presLayoutVars>
          <dgm:bulletEnabled val="1"/>
        </dgm:presLayoutVars>
      </dgm:prSet>
      <dgm:spPr/>
    </dgm:pt>
    <dgm:pt modelId="{ACAD2E98-760E-4116-9A12-E499E021AACD}" type="pres">
      <dgm:prSet presAssocID="{5A485FE0-A88D-4A2A-A6FB-3DBE1AB4EBFE}" presName="sibTrans" presStyleCnt="0"/>
      <dgm:spPr/>
    </dgm:pt>
    <dgm:pt modelId="{261D68A5-4F24-43D0-BB33-8470D6759A6F}" type="pres">
      <dgm:prSet presAssocID="{3FF820DB-EFB5-400C-8A18-35490DE53F46}" presName="node" presStyleLbl="node1" presStyleIdx="5" presStyleCnt="6" custLinFactX="-10000" custLinFactNeighborX="-100000" custLinFactNeighborY="-7542">
        <dgm:presLayoutVars>
          <dgm:bulletEnabled val="1"/>
        </dgm:presLayoutVars>
      </dgm:prSet>
      <dgm:spPr/>
    </dgm:pt>
  </dgm:ptLst>
  <dgm:cxnLst>
    <dgm:cxn modelId="{1D104E0E-321D-439E-9AAD-B7C5357377C4}" srcId="{F29681ED-8123-460B-AB9B-A4E3D28B8A43}" destId="{E3A84406-3611-4AB5-A4EE-B4774DF74F96}" srcOrd="2" destOrd="0" parTransId="{3A5CC7B6-5B09-4018-8E15-8B0F5D4609F0}" sibTransId="{8E59E157-9183-4283-9D1B-2A36E33ED2ED}"/>
    <dgm:cxn modelId="{F3E3291B-5388-461A-9A18-FCC37A2B525E}" type="presOf" srcId="{3FF820DB-EFB5-400C-8A18-35490DE53F46}" destId="{261D68A5-4F24-43D0-BB33-8470D6759A6F}" srcOrd="0" destOrd="0" presId="urn:microsoft.com/office/officeart/2005/8/layout/default"/>
    <dgm:cxn modelId="{BEF1771F-D149-4252-BA3B-D82404E585F3}" srcId="{F29681ED-8123-460B-AB9B-A4E3D28B8A43}" destId="{2E115CD7-C666-4E06-B877-D5534AE3237D}" srcOrd="3" destOrd="0" parTransId="{5A755530-2052-417B-AB01-4B2A22A30833}" sibTransId="{451A1BE0-6FFD-4FDE-8C25-8E4E21D5443E}"/>
    <dgm:cxn modelId="{7FAC0D5C-AC68-4944-B08E-23B33A98FC78}" type="presOf" srcId="{CB014F82-5EA0-41CB-BF79-5F33BC7A8DBE}" destId="{8F448F59-1087-464B-9851-A39C95C967D2}" srcOrd="0" destOrd="0" presId="urn:microsoft.com/office/officeart/2005/8/layout/default"/>
    <dgm:cxn modelId="{D1BB3E69-8E62-4BEB-8354-A60F97D28336}" type="presOf" srcId="{F29681ED-8123-460B-AB9B-A4E3D28B8A43}" destId="{36084915-4D76-4E91-915A-DEF949940BB9}" srcOrd="0" destOrd="0" presId="urn:microsoft.com/office/officeart/2005/8/layout/default"/>
    <dgm:cxn modelId="{A2D7C493-74FB-425F-B906-4427DA2DB7F6}" srcId="{F29681ED-8123-460B-AB9B-A4E3D28B8A43}" destId="{B705FDB9-C325-4DF6-A412-4437C90C3EE9}" srcOrd="0" destOrd="0" parTransId="{71118374-24B6-4853-8C87-57A684C26E92}" sibTransId="{0D378EDF-79B1-48A3-BC80-D7B9B4DC85BA}"/>
    <dgm:cxn modelId="{33C67197-C5D2-4D05-9DD8-F55CB3D122E8}" type="presOf" srcId="{BCCADD23-668F-47AE-A293-DBDFEEA6E025}" destId="{128E532B-E3D4-49E0-803E-A912CBCFB18D}" srcOrd="0" destOrd="0" presId="urn:microsoft.com/office/officeart/2005/8/layout/default"/>
    <dgm:cxn modelId="{6E4382A4-E4C2-4A24-BE40-22C1D6E7D3C4}" srcId="{F29681ED-8123-460B-AB9B-A4E3D28B8A43}" destId="{3FF820DB-EFB5-400C-8A18-35490DE53F46}" srcOrd="5" destOrd="0" parTransId="{3496E9C9-8E75-4FEB-A9BD-B23E7A510215}" sibTransId="{D0D33E26-DC11-45AB-A62E-5E1F7B233024}"/>
    <dgm:cxn modelId="{E463D3B9-4050-4E97-94E2-95A5CBE4C1E7}" srcId="{F29681ED-8123-460B-AB9B-A4E3D28B8A43}" destId="{BCCADD23-668F-47AE-A293-DBDFEEA6E025}" srcOrd="1" destOrd="0" parTransId="{B057DB38-D2BC-4724-BBDC-0C834F210149}" sibTransId="{49506AD1-1098-4036-B4AC-84E8DE519822}"/>
    <dgm:cxn modelId="{04E412C1-07C8-40DC-8AE7-D198DE132109}" type="presOf" srcId="{B705FDB9-C325-4DF6-A412-4437C90C3EE9}" destId="{E54479B8-DA8F-42D4-8F42-260CA09056EA}" srcOrd="0" destOrd="0" presId="urn:microsoft.com/office/officeart/2005/8/layout/default"/>
    <dgm:cxn modelId="{6E57ECD9-55F7-4291-A524-857665C48D01}" type="presOf" srcId="{2E115CD7-C666-4E06-B877-D5534AE3237D}" destId="{411A7A5F-BF0E-4EB6-B458-71E067338128}" srcOrd="0" destOrd="0" presId="urn:microsoft.com/office/officeart/2005/8/layout/default"/>
    <dgm:cxn modelId="{F8108FE6-8FC7-4B16-B917-C5DB9232D8F4}" srcId="{F29681ED-8123-460B-AB9B-A4E3D28B8A43}" destId="{CB014F82-5EA0-41CB-BF79-5F33BC7A8DBE}" srcOrd="4" destOrd="0" parTransId="{751342D1-4755-4EDE-AF2B-1915B9B814C0}" sibTransId="{5A485FE0-A88D-4A2A-A6FB-3DBE1AB4EBFE}"/>
    <dgm:cxn modelId="{C475F7EF-5FED-408C-8A06-7AB96D0B060D}" type="presOf" srcId="{E3A84406-3611-4AB5-A4EE-B4774DF74F96}" destId="{BED6CB18-0A56-4CD2-A994-5271F9366ADC}" srcOrd="0" destOrd="0" presId="urn:microsoft.com/office/officeart/2005/8/layout/default"/>
    <dgm:cxn modelId="{376FDA83-838E-4C3A-A76B-0E00F274120F}" type="presParOf" srcId="{36084915-4D76-4E91-915A-DEF949940BB9}" destId="{E54479B8-DA8F-42D4-8F42-260CA09056EA}" srcOrd="0" destOrd="0" presId="urn:microsoft.com/office/officeart/2005/8/layout/default"/>
    <dgm:cxn modelId="{9A030660-41FF-4827-A0A6-0156A285A5A4}" type="presParOf" srcId="{36084915-4D76-4E91-915A-DEF949940BB9}" destId="{BB5B23FC-5650-44C0-BC92-F095528E8950}" srcOrd="1" destOrd="0" presId="urn:microsoft.com/office/officeart/2005/8/layout/default"/>
    <dgm:cxn modelId="{E42AD353-075B-4917-A743-371F78901347}" type="presParOf" srcId="{36084915-4D76-4E91-915A-DEF949940BB9}" destId="{128E532B-E3D4-49E0-803E-A912CBCFB18D}" srcOrd="2" destOrd="0" presId="urn:microsoft.com/office/officeart/2005/8/layout/default"/>
    <dgm:cxn modelId="{3DC8AE69-5F0F-4316-9201-011A357E752C}" type="presParOf" srcId="{36084915-4D76-4E91-915A-DEF949940BB9}" destId="{CDC71976-61E8-463C-8E51-B41F872E299C}" srcOrd="3" destOrd="0" presId="urn:microsoft.com/office/officeart/2005/8/layout/default"/>
    <dgm:cxn modelId="{502CD832-A9D4-4898-9798-103AA2C7938E}" type="presParOf" srcId="{36084915-4D76-4E91-915A-DEF949940BB9}" destId="{BED6CB18-0A56-4CD2-A994-5271F9366ADC}" srcOrd="4" destOrd="0" presId="urn:microsoft.com/office/officeart/2005/8/layout/default"/>
    <dgm:cxn modelId="{05ED33B0-3847-4C78-A276-11E1C1E31F10}" type="presParOf" srcId="{36084915-4D76-4E91-915A-DEF949940BB9}" destId="{ACDB71C9-259A-421B-846B-F2C9829C5750}" srcOrd="5" destOrd="0" presId="urn:microsoft.com/office/officeart/2005/8/layout/default"/>
    <dgm:cxn modelId="{74CF0F11-3D37-42F1-A369-2BCE3BEF565E}" type="presParOf" srcId="{36084915-4D76-4E91-915A-DEF949940BB9}" destId="{411A7A5F-BF0E-4EB6-B458-71E067338128}" srcOrd="6" destOrd="0" presId="urn:microsoft.com/office/officeart/2005/8/layout/default"/>
    <dgm:cxn modelId="{D8AC8E1E-EB6F-4F4C-A27E-174A20EAD778}" type="presParOf" srcId="{36084915-4D76-4E91-915A-DEF949940BB9}" destId="{A21C3C70-96EE-40B1-8A32-759A004B14FE}" srcOrd="7" destOrd="0" presId="urn:microsoft.com/office/officeart/2005/8/layout/default"/>
    <dgm:cxn modelId="{FD5FD218-1165-437D-8E5D-D3C1F2E8F51D}" type="presParOf" srcId="{36084915-4D76-4E91-915A-DEF949940BB9}" destId="{8F448F59-1087-464B-9851-A39C95C967D2}" srcOrd="8" destOrd="0" presId="urn:microsoft.com/office/officeart/2005/8/layout/default"/>
    <dgm:cxn modelId="{310ABDB3-7725-47CC-9412-A21A96C6B65D}" type="presParOf" srcId="{36084915-4D76-4E91-915A-DEF949940BB9}" destId="{ACAD2E98-760E-4116-9A12-E499E021AACD}" srcOrd="9" destOrd="0" presId="urn:microsoft.com/office/officeart/2005/8/layout/default"/>
    <dgm:cxn modelId="{F44D99BC-0139-4096-91A2-567B11221EEF}" type="presParOf" srcId="{36084915-4D76-4E91-915A-DEF949940BB9}" destId="{261D68A5-4F24-43D0-BB33-8470D6759A6F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29681ED-8123-460B-AB9B-A4E3D28B8A43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705FDB9-C325-4DF6-A412-4437C90C3EE9}">
      <dgm:prSet phldrT="[Текст]"/>
      <dgm:spPr>
        <a:solidFill>
          <a:srgbClr val="0BA1A9"/>
        </a:solidFill>
      </dgm:spPr>
      <dgm:t>
        <a:bodyPr/>
        <a:lstStyle/>
        <a:p>
          <a:r>
            <a:rPr lang="ru-RU" dirty="0"/>
            <a:t>ПМ 01. </a:t>
          </a:r>
        </a:p>
        <a:p>
          <a:r>
            <a:rPr lang="ru-RU" dirty="0"/>
            <a:t>ПРОВЕДЕНИЕ МЕРОПРИЯТИЙ ПО ПРОФИЛАКТИКЕ ИНФЕКЦИЙ, СВЯЗАННЫХ С ОКАЗАНИЕМ МЕДИЦИНСКОЙ ПОМОЩИ (стационар и поликлиника 36 ч.) </a:t>
          </a:r>
        </a:p>
      </dgm:t>
    </dgm:pt>
    <dgm:pt modelId="{71118374-24B6-4853-8C87-57A684C26E92}" type="parTrans" cxnId="{A2D7C493-74FB-425F-B906-4427DA2DB7F6}">
      <dgm:prSet/>
      <dgm:spPr/>
      <dgm:t>
        <a:bodyPr/>
        <a:lstStyle/>
        <a:p>
          <a:endParaRPr lang="ru-RU"/>
        </a:p>
      </dgm:t>
    </dgm:pt>
    <dgm:pt modelId="{0D378EDF-79B1-48A3-BC80-D7B9B4DC85BA}" type="sibTrans" cxnId="{A2D7C493-74FB-425F-B906-4427DA2DB7F6}">
      <dgm:prSet/>
      <dgm:spPr/>
      <dgm:t>
        <a:bodyPr/>
        <a:lstStyle/>
        <a:p>
          <a:endParaRPr lang="ru-RU"/>
        </a:p>
      </dgm:t>
    </dgm:pt>
    <dgm:pt modelId="{BCCADD23-668F-47AE-A293-DBDFEEA6E025}">
      <dgm:prSet phldrT="[Текст]"/>
      <dgm:spPr>
        <a:solidFill>
          <a:srgbClr val="0BA1A9"/>
        </a:solidFill>
      </dgm:spPr>
      <dgm:t>
        <a:bodyPr/>
        <a:lstStyle/>
        <a:p>
          <a:r>
            <a:rPr lang="ru-RU" dirty="0"/>
            <a:t>ПМ 02.</a:t>
          </a:r>
        </a:p>
        <a:p>
          <a:r>
            <a:rPr lang="ru-RU" dirty="0"/>
            <a:t>ВЕДЕНИЕ МЕДИЦИНСКОЙ ДОКУМЕНТАЦИИ, ОРГАНИЗАЦИЯ  ДЕЯТЕЛЬНОСТИ НАХОДЯЩЕГОСЯ В РАСПОРЯЖЕНИИ МЕДИЦИНСКОГО ПЕРСОНАЛА (стационар и поликлиника 36 ч.) </a:t>
          </a:r>
        </a:p>
      </dgm:t>
    </dgm:pt>
    <dgm:pt modelId="{B057DB38-D2BC-4724-BBDC-0C834F210149}" type="parTrans" cxnId="{E463D3B9-4050-4E97-94E2-95A5CBE4C1E7}">
      <dgm:prSet/>
      <dgm:spPr/>
      <dgm:t>
        <a:bodyPr/>
        <a:lstStyle/>
        <a:p>
          <a:endParaRPr lang="ru-RU"/>
        </a:p>
      </dgm:t>
    </dgm:pt>
    <dgm:pt modelId="{49506AD1-1098-4036-B4AC-84E8DE519822}" type="sibTrans" cxnId="{E463D3B9-4050-4E97-94E2-95A5CBE4C1E7}">
      <dgm:prSet/>
      <dgm:spPr/>
      <dgm:t>
        <a:bodyPr/>
        <a:lstStyle/>
        <a:p>
          <a:endParaRPr lang="ru-RU"/>
        </a:p>
      </dgm:t>
    </dgm:pt>
    <dgm:pt modelId="{2E115CD7-C666-4E06-B877-D5534AE3237D}">
      <dgm:prSet/>
      <dgm:spPr>
        <a:solidFill>
          <a:srgbClr val="0BA1A9"/>
        </a:solidFill>
      </dgm:spPr>
      <dgm:t>
        <a:bodyPr/>
        <a:lstStyle/>
        <a:p>
          <a:r>
            <a:rPr lang="ru-RU" dirty="0"/>
            <a:t> ПМ 03. </a:t>
          </a:r>
        </a:p>
        <a:p>
          <a:r>
            <a:rPr lang="ru-RU" dirty="0"/>
            <a:t>ПРОВЕДЕНИЕ МЕРОПРИЯТИЙ ПО ПРОФИЛАКТИКЕ  НЕИНФЕКЦИОННЫХ И ИНФЕКЦИОННЫХ ЗАБОЛЕВАНИЙ,  ФОРМИРОВАНИЕ ЗДОРОВОГО ОБРАЗА ЖИЗНИ  (поликлиника 36 ч)</a:t>
          </a:r>
        </a:p>
      </dgm:t>
    </dgm:pt>
    <dgm:pt modelId="{5A755530-2052-417B-AB01-4B2A22A30833}" type="parTrans" cxnId="{BEF1771F-D149-4252-BA3B-D82404E585F3}">
      <dgm:prSet/>
      <dgm:spPr/>
      <dgm:t>
        <a:bodyPr/>
        <a:lstStyle/>
        <a:p>
          <a:endParaRPr lang="ru-RU"/>
        </a:p>
      </dgm:t>
    </dgm:pt>
    <dgm:pt modelId="{451A1BE0-6FFD-4FDE-8C25-8E4E21D5443E}" type="sibTrans" cxnId="{BEF1771F-D149-4252-BA3B-D82404E585F3}">
      <dgm:prSet/>
      <dgm:spPr/>
      <dgm:t>
        <a:bodyPr/>
        <a:lstStyle/>
        <a:p>
          <a:endParaRPr lang="ru-RU"/>
        </a:p>
      </dgm:t>
    </dgm:pt>
    <dgm:pt modelId="{CB014F82-5EA0-41CB-BF79-5F33BC7A8DBE}">
      <dgm:prSet/>
      <dgm:spPr>
        <a:solidFill>
          <a:srgbClr val="0BA1A9"/>
        </a:solidFill>
      </dgm:spPr>
      <dgm:t>
        <a:bodyPr/>
        <a:lstStyle/>
        <a:p>
          <a:r>
            <a:rPr lang="ru-RU" dirty="0"/>
            <a:t> ПМ 04. </a:t>
          </a:r>
        </a:p>
        <a:p>
          <a:r>
            <a:rPr lang="ru-RU" dirty="0"/>
            <a:t>ОКАЗАНИЕ МЕДИЦИНСКОЙ ПОМОЩИ,  ОСУЩЕСТВЛЕНИЕ СЕСТРИНСКОГО УХОДА И НАБЛЮДЕНИЯ  ЗА ПАЦИЕНТАМИ ПРИ ЗАБОЛЕВАНИЯХ И СОСТОЯНИЯХ (стационар 144 ч)</a:t>
          </a:r>
        </a:p>
      </dgm:t>
    </dgm:pt>
    <dgm:pt modelId="{751342D1-4755-4EDE-AF2B-1915B9B814C0}" type="parTrans" cxnId="{F8108FE6-8FC7-4B16-B917-C5DB9232D8F4}">
      <dgm:prSet/>
      <dgm:spPr/>
      <dgm:t>
        <a:bodyPr/>
        <a:lstStyle/>
        <a:p>
          <a:endParaRPr lang="ru-RU"/>
        </a:p>
      </dgm:t>
    </dgm:pt>
    <dgm:pt modelId="{5A485FE0-A88D-4A2A-A6FB-3DBE1AB4EBFE}" type="sibTrans" cxnId="{F8108FE6-8FC7-4B16-B917-C5DB9232D8F4}">
      <dgm:prSet/>
      <dgm:spPr/>
      <dgm:t>
        <a:bodyPr/>
        <a:lstStyle/>
        <a:p>
          <a:endParaRPr lang="ru-RU"/>
        </a:p>
      </dgm:t>
    </dgm:pt>
    <dgm:pt modelId="{E3A84406-3611-4AB5-A4EE-B4774DF74F96}">
      <dgm:prSet custT="1"/>
      <dgm:spPr>
        <a:solidFill>
          <a:srgbClr val="0BA1A9"/>
        </a:solidFill>
      </dgm:spPr>
      <dgm:t>
        <a:bodyPr/>
        <a:lstStyle/>
        <a:p>
          <a:r>
            <a:rPr lang="ru-RU" sz="2000" dirty="0"/>
            <a:t>ПМ 05.</a:t>
          </a:r>
        </a:p>
        <a:p>
          <a:r>
            <a:rPr lang="ru-RU" sz="2000" dirty="0"/>
            <a:t>ОКАЗАНИЕ МЕДИЦИНСКОЙ ПОМОЩИ В ЭКСТРЕННОЙ ФОРМЕ </a:t>
          </a:r>
        </a:p>
        <a:p>
          <a:r>
            <a:rPr lang="ru-RU" sz="2000" dirty="0"/>
            <a:t> (стационар 36 ч) </a:t>
          </a:r>
          <a:endParaRPr lang="ru-RU" sz="1800" dirty="0"/>
        </a:p>
      </dgm:t>
    </dgm:pt>
    <dgm:pt modelId="{3A5CC7B6-5B09-4018-8E15-8B0F5D4609F0}" type="parTrans" cxnId="{1D104E0E-321D-439E-9AAD-B7C5357377C4}">
      <dgm:prSet/>
      <dgm:spPr/>
      <dgm:t>
        <a:bodyPr/>
        <a:lstStyle/>
        <a:p>
          <a:endParaRPr lang="ru-RU"/>
        </a:p>
      </dgm:t>
    </dgm:pt>
    <dgm:pt modelId="{8E59E157-9183-4283-9D1B-2A36E33ED2ED}" type="sibTrans" cxnId="{1D104E0E-321D-439E-9AAD-B7C5357377C4}">
      <dgm:prSet/>
      <dgm:spPr/>
      <dgm:t>
        <a:bodyPr/>
        <a:lstStyle/>
        <a:p>
          <a:endParaRPr lang="ru-RU"/>
        </a:p>
      </dgm:t>
    </dgm:pt>
    <dgm:pt modelId="{36084915-4D76-4E91-915A-DEF949940BB9}" type="pres">
      <dgm:prSet presAssocID="{F29681ED-8123-460B-AB9B-A4E3D28B8A43}" presName="diagram" presStyleCnt="0">
        <dgm:presLayoutVars>
          <dgm:dir/>
          <dgm:resizeHandles val="exact"/>
        </dgm:presLayoutVars>
      </dgm:prSet>
      <dgm:spPr/>
    </dgm:pt>
    <dgm:pt modelId="{E54479B8-DA8F-42D4-8F42-260CA09056EA}" type="pres">
      <dgm:prSet presAssocID="{B705FDB9-C325-4DF6-A412-4437C90C3EE9}" presName="node" presStyleLbl="node1" presStyleIdx="0" presStyleCnt="5" custLinFactNeighborX="-774" custLinFactNeighborY="-794">
        <dgm:presLayoutVars>
          <dgm:bulletEnabled val="1"/>
        </dgm:presLayoutVars>
      </dgm:prSet>
      <dgm:spPr/>
    </dgm:pt>
    <dgm:pt modelId="{BB5B23FC-5650-44C0-BC92-F095528E8950}" type="pres">
      <dgm:prSet presAssocID="{0D378EDF-79B1-48A3-BC80-D7B9B4DC85BA}" presName="sibTrans" presStyleCnt="0"/>
      <dgm:spPr/>
    </dgm:pt>
    <dgm:pt modelId="{128E532B-E3D4-49E0-803E-A912CBCFB18D}" type="pres">
      <dgm:prSet presAssocID="{BCCADD23-668F-47AE-A293-DBDFEEA6E025}" presName="node" presStyleLbl="node1" presStyleIdx="1" presStyleCnt="5">
        <dgm:presLayoutVars>
          <dgm:bulletEnabled val="1"/>
        </dgm:presLayoutVars>
      </dgm:prSet>
      <dgm:spPr/>
    </dgm:pt>
    <dgm:pt modelId="{CDC71976-61E8-463C-8E51-B41F872E299C}" type="pres">
      <dgm:prSet presAssocID="{49506AD1-1098-4036-B4AC-84E8DE519822}" presName="sibTrans" presStyleCnt="0"/>
      <dgm:spPr/>
    </dgm:pt>
    <dgm:pt modelId="{BED6CB18-0A56-4CD2-A994-5271F9366ADC}" type="pres">
      <dgm:prSet presAssocID="{E3A84406-3611-4AB5-A4EE-B4774DF74F96}" presName="node" presStyleLbl="node1" presStyleIdx="2" presStyleCnt="5" custLinFactY="9124" custLinFactNeighborX="-51077" custLinFactNeighborY="100000">
        <dgm:presLayoutVars>
          <dgm:bulletEnabled val="1"/>
        </dgm:presLayoutVars>
      </dgm:prSet>
      <dgm:spPr/>
    </dgm:pt>
    <dgm:pt modelId="{ACDB71C9-259A-421B-846B-F2C9829C5750}" type="pres">
      <dgm:prSet presAssocID="{8E59E157-9183-4283-9D1B-2A36E33ED2ED}" presName="sibTrans" presStyleCnt="0"/>
      <dgm:spPr/>
    </dgm:pt>
    <dgm:pt modelId="{411A7A5F-BF0E-4EB6-B458-71E067338128}" type="pres">
      <dgm:prSet presAssocID="{2E115CD7-C666-4E06-B877-D5534AE3237D}" presName="node" presStyleLbl="node1" presStyleIdx="3" presStyleCnt="5" custLinFactX="61066" custLinFactY="-17460" custLinFactNeighborX="100000" custLinFactNeighborY="-100000">
        <dgm:presLayoutVars>
          <dgm:bulletEnabled val="1"/>
        </dgm:presLayoutVars>
      </dgm:prSet>
      <dgm:spPr/>
    </dgm:pt>
    <dgm:pt modelId="{A21C3C70-96EE-40B1-8A32-759A004B14FE}" type="pres">
      <dgm:prSet presAssocID="{451A1BE0-6FFD-4FDE-8C25-8E4E21D5443E}" presName="sibTrans" presStyleCnt="0"/>
      <dgm:spPr/>
    </dgm:pt>
    <dgm:pt modelId="{8F448F59-1087-464B-9851-A39C95C967D2}" type="pres">
      <dgm:prSet presAssocID="{CB014F82-5EA0-41CB-BF79-5F33BC7A8DBE}" presName="node" presStyleLbl="node1" presStyleIdx="4" presStyleCnt="5" custLinFactX="-10804" custLinFactNeighborX="-100000" custLinFactNeighborY="-8187">
        <dgm:presLayoutVars>
          <dgm:bulletEnabled val="1"/>
        </dgm:presLayoutVars>
      </dgm:prSet>
      <dgm:spPr/>
    </dgm:pt>
  </dgm:ptLst>
  <dgm:cxnLst>
    <dgm:cxn modelId="{1D104E0E-321D-439E-9AAD-B7C5357377C4}" srcId="{F29681ED-8123-460B-AB9B-A4E3D28B8A43}" destId="{E3A84406-3611-4AB5-A4EE-B4774DF74F96}" srcOrd="2" destOrd="0" parTransId="{3A5CC7B6-5B09-4018-8E15-8B0F5D4609F0}" sibTransId="{8E59E157-9183-4283-9D1B-2A36E33ED2ED}"/>
    <dgm:cxn modelId="{BEF1771F-D149-4252-BA3B-D82404E585F3}" srcId="{F29681ED-8123-460B-AB9B-A4E3D28B8A43}" destId="{2E115CD7-C666-4E06-B877-D5534AE3237D}" srcOrd="3" destOrd="0" parTransId="{5A755530-2052-417B-AB01-4B2A22A30833}" sibTransId="{451A1BE0-6FFD-4FDE-8C25-8E4E21D5443E}"/>
    <dgm:cxn modelId="{7FAC0D5C-AC68-4944-B08E-23B33A98FC78}" type="presOf" srcId="{CB014F82-5EA0-41CB-BF79-5F33BC7A8DBE}" destId="{8F448F59-1087-464B-9851-A39C95C967D2}" srcOrd="0" destOrd="0" presId="urn:microsoft.com/office/officeart/2005/8/layout/default"/>
    <dgm:cxn modelId="{D1BB3E69-8E62-4BEB-8354-A60F97D28336}" type="presOf" srcId="{F29681ED-8123-460B-AB9B-A4E3D28B8A43}" destId="{36084915-4D76-4E91-915A-DEF949940BB9}" srcOrd="0" destOrd="0" presId="urn:microsoft.com/office/officeart/2005/8/layout/default"/>
    <dgm:cxn modelId="{A2D7C493-74FB-425F-B906-4427DA2DB7F6}" srcId="{F29681ED-8123-460B-AB9B-A4E3D28B8A43}" destId="{B705FDB9-C325-4DF6-A412-4437C90C3EE9}" srcOrd="0" destOrd="0" parTransId="{71118374-24B6-4853-8C87-57A684C26E92}" sibTransId="{0D378EDF-79B1-48A3-BC80-D7B9B4DC85BA}"/>
    <dgm:cxn modelId="{33C67197-C5D2-4D05-9DD8-F55CB3D122E8}" type="presOf" srcId="{BCCADD23-668F-47AE-A293-DBDFEEA6E025}" destId="{128E532B-E3D4-49E0-803E-A912CBCFB18D}" srcOrd="0" destOrd="0" presId="urn:microsoft.com/office/officeart/2005/8/layout/default"/>
    <dgm:cxn modelId="{E463D3B9-4050-4E97-94E2-95A5CBE4C1E7}" srcId="{F29681ED-8123-460B-AB9B-A4E3D28B8A43}" destId="{BCCADD23-668F-47AE-A293-DBDFEEA6E025}" srcOrd="1" destOrd="0" parTransId="{B057DB38-D2BC-4724-BBDC-0C834F210149}" sibTransId="{49506AD1-1098-4036-B4AC-84E8DE519822}"/>
    <dgm:cxn modelId="{04E412C1-07C8-40DC-8AE7-D198DE132109}" type="presOf" srcId="{B705FDB9-C325-4DF6-A412-4437C90C3EE9}" destId="{E54479B8-DA8F-42D4-8F42-260CA09056EA}" srcOrd="0" destOrd="0" presId="urn:microsoft.com/office/officeart/2005/8/layout/default"/>
    <dgm:cxn modelId="{6E57ECD9-55F7-4291-A524-857665C48D01}" type="presOf" srcId="{2E115CD7-C666-4E06-B877-D5534AE3237D}" destId="{411A7A5F-BF0E-4EB6-B458-71E067338128}" srcOrd="0" destOrd="0" presId="urn:microsoft.com/office/officeart/2005/8/layout/default"/>
    <dgm:cxn modelId="{F8108FE6-8FC7-4B16-B917-C5DB9232D8F4}" srcId="{F29681ED-8123-460B-AB9B-A4E3D28B8A43}" destId="{CB014F82-5EA0-41CB-BF79-5F33BC7A8DBE}" srcOrd="4" destOrd="0" parTransId="{751342D1-4755-4EDE-AF2B-1915B9B814C0}" sibTransId="{5A485FE0-A88D-4A2A-A6FB-3DBE1AB4EBFE}"/>
    <dgm:cxn modelId="{C475F7EF-5FED-408C-8A06-7AB96D0B060D}" type="presOf" srcId="{E3A84406-3611-4AB5-A4EE-B4774DF74F96}" destId="{BED6CB18-0A56-4CD2-A994-5271F9366ADC}" srcOrd="0" destOrd="0" presId="urn:microsoft.com/office/officeart/2005/8/layout/default"/>
    <dgm:cxn modelId="{376FDA83-838E-4C3A-A76B-0E00F274120F}" type="presParOf" srcId="{36084915-4D76-4E91-915A-DEF949940BB9}" destId="{E54479B8-DA8F-42D4-8F42-260CA09056EA}" srcOrd="0" destOrd="0" presId="urn:microsoft.com/office/officeart/2005/8/layout/default"/>
    <dgm:cxn modelId="{9A030660-41FF-4827-A0A6-0156A285A5A4}" type="presParOf" srcId="{36084915-4D76-4E91-915A-DEF949940BB9}" destId="{BB5B23FC-5650-44C0-BC92-F095528E8950}" srcOrd="1" destOrd="0" presId="urn:microsoft.com/office/officeart/2005/8/layout/default"/>
    <dgm:cxn modelId="{E42AD353-075B-4917-A743-371F78901347}" type="presParOf" srcId="{36084915-4D76-4E91-915A-DEF949940BB9}" destId="{128E532B-E3D4-49E0-803E-A912CBCFB18D}" srcOrd="2" destOrd="0" presId="urn:microsoft.com/office/officeart/2005/8/layout/default"/>
    <dgm:cxn modelId="{3DC8AE69-5F0F-4316-9201-011A357E752C}" type="presParOf" srcId="{36084915-4D76-4E91-915A-DEF949940BB9}" destId="{CDC71976-61E8-463C-8E51-B41F872E299C}" srcOrd="3" destOrd="0" presId="urn:microsoft.com/office/officeart/2005/8/layout/default"/>
    <dgm:cxn modelId="{502CD832-A9D4-4898-9798-103AA2C7938E}" type="presParOf" srcId="{36084915-4D76-4E91-915A-DEF949940BB9}" destId="{BED6CB18-0A56-4CD2-A994-5271F9366ADC}" srcOrd="4" destOrd="0" presId="urn:microsoft.com/office/officeart/2005/8/layout/default"/>
    <dgm:cxn modelId="{05ED33B0-3847-4C78-A276-11E1C1E31F10}" type="presParOf" srcId="{36084915-4D76-4E91-915A-DEF949940BB9}" destId="{ACDB71C9-259A-421B-846B-F2C9829C5750}" srcOrd="5" destOrd="0" presId="urn:microsoft.com/office/officeart/2005/8/layout/default"/>
    <dgm:cxn modelId="{74CF0F11-3D37-42F1-A369-2BCE3BEF565E}" type="presParOf" srcId="{36084915-4D76-4E91-915A-DEF949940BB9}" destId="{411A7A5F-BF0E-4EB6-B458-71E067338128}" srcOrd="6" destOrd="0" presId="urn:microsoft.com/office/officeart/2005/8/layout/default"/>
    <dgm:cxn modelId="{D8AC8E1E-EB6F-4F4C-A27E-174A20EAD778}" type="presParOf" srcId="{36084915-4D76-4E91-915A-DEF949940BB9}" destId="{A21C3C70-96EE-40B1-8A32-759A004B14FE}" srcOrd="7" destOrd="0" presId="urn:microsoft.com/office/officeart/2005/8/layout/default"/>
    <dgm:cxn modelId="{FD5FD218-1165-437D-8E5D-D3C1F2E8F51D}" type="presParOf" srcId="{36084915-4D76-4E91-915A-DEF949940BB9}" destId="{8F448F59-1087-464B-9851-A39C95C967D2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BD6A91B-8A35-4198-B39A-B579FFAC209A}" type="doc">
      <dgm:prSet loTypeId="urn:microsoft.com/office/officeart/2005/8/layout/l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31F3AED-049F-4FAE-80FD-90EDFA8A3F46}">
      <dgm:prSet phldrT="[Текст]"/>
      <dgm:spPr>
        <a:solidFill>
          <a:srgbClr val="0BA1A9"/>
        </a:solidFill>
      </dgm:spPr>
      <dgm:t>
        <a:bodyPr/>
        <a:lstStyle/>
        <a:p>
          <a:r>
            <a:rPr lang="ru-RU" b="1" dirty="0">
              <a:solidFill>
                <a:schemeClr val="bg1"/>
              </a:solidFill>
            </a:rPr>
            <a:t>Сестринское дело ПМ 01</a:t>
          </a:r>
        </a:p>
        <a:p>
          <a:r>
            <a:rPr lang="ru-RU" b="1" dirty="0">
              <a:solidFill>
                <a:schemeClr val="bg1"/>
              </a:solidFill>
            </a:rPr>
            <a:t>ПРОВЕДЕНИЕ МЕРОПРИЯТИЙ ПО ПРОФИЛАКТИКЕ ИНФЕКЦИЙ, СВЯЗАННЫХ С ОКАЗАНИЕМ МЕДИЦИНСКОЙ ПОМОЩИ</a:t>
          </a:r>
        </a:p>
      </dgm:t>
    </dgm:pt>
    <dgm:pt modelId="{109F3DD6-58AD-4CE2-8D59-3D667823270E}" type="parTrans" cxnId="{F2B2CA1C-2518-450E-816D-7F88245C6EB9}">
      <dgm:prSet/>
      <dgm:spPr/>
      <dgm:t>
        <a:bodyPr/>
        <a:lstStyle/>
        <a:p>
          <a:endParaRPr lang="ru-RU"/>
        </a:p>
      </dgm:t>
    </dgm:pt>
    <dgm:pt modelId="{FB3B881D-1733-40CE-BEC6-FCABAAB809C5}" type="sibTrans" cxnId="{F2B2CA1C-2518-450E-816D-7F88245C6EB9}">
      <dgm:prSet/>
      <dgm:spPr/>
      <dgm:t>
        <a:bodyPr/>
        <a:lstStyle/>
        <a:p>
          <a:endParaRPr lang="ru-RU"/>
        </a:p>
      </dgm:t>
    </dgm:pt>
    <dgm:pt modelId="{9AF77005-26AD-477F-B5EF-7DC4FA483181}">
      <dgm:prSet phldrT="[Текст]"/>
      <dgm:spPr>
        <a:solidFill>
          <a:srgbClr val="0BA1A9">
            <a:alpha val="90000"/>
          </a:srgbClr>
        </a:solidFill>
      </dgm:spPr>
      <dgm:t>
        <a:bodyPr/>
        <a:lstStyle/>
        <a:p>
          <a:r>
            <a:rPr lang="ru-RU" b="1" dirty="0">
              <a:solidFill>
                <a:schemeClr val="bg1"/>
              </a:solidFill>
            </a:rPr>
            <a:t>Работа в стационарном отделении /поликлинике в том числе: на посту и в палатах/кабинетах приёма, в процедурном и и/или в манипуляционном, перевязочном кабинете</a:t>
          </a:r>
        </a:p>
      </dgm:t>
    </dgm:pt>
    <dgm:pt modelId="{3D8F5BB0-F948-4478-8856-9E588620D098}" type="parTrans" cxnId="{D11799B9-7429-49CC-AE41-ACC392939308}">
      <dgm:prSet/>
      <dgm:spPr/>
      <dgm:t>
        <a:bodyPr/>
        <a:lstStyle/>
        <a:p>
          <a:endParaRPr lang="ru-RU"/>
        </a:p>
      </dgm:t>
    </dgm:pt>
    <dgm:pt modelId="{6874A258-C364-43BF-AAAC-ED603FC6CFAC}" type="sibTrans" cxnId="{D11799B9-7429-49CC-AE41-ACC392939308}">
      <dgm:prSet/>
      <dgm:spPr/>
      <dgm:t>
        <a:bodyPr/>
        <a:lstStyle/>
        <a:p>
          <a:endParaRPr lang="ru-RU"/>
        </a:p>
      </dgm:t>
    </dgm:pt>
    <dgm:pt modelId="{93BC581C-C094-498F-8ACF-62E9578C273F}">
      <dgm:prSet phldrT="[Текст]" custT="1"/>
      <dgm:spPr>
        <a:solidFill>
          <a:srgbClr val="99CC00">
            <a:alpha val="90000"/>
          </a:srgbClr>
        </a:solidFill>
      </dgm:spPr>
      <dgm:t>
        <a:bodyPr/>
        <a:lstStyle/>
        <a:p>
          <a:r>
            <a:rPr lang="ru-RU" sz="2400" b="1" dirty="0"/>
            <a:t>Проблема: работа в ЦСО</a:t>
          </a:r>
        </a:p>
      </dgm:t>
    </dgm:pt>
    <dgm:pt modelId="{EBA6B267-BC4B-4618-B4A8-77F2B0164494}" type="parTrans" cxnId="{051844ED-6C6E-4A59-8D81-8E9B630D87C9}">
      <dgm:prSet/>
      <dgm:spPr/>
      <dgm:t>
        <a:bodyPr/>
        <a:lstStyle/>
        <a:p>
          <a:endParaRPr lang="ru-RU"/>
        </a:p>
      </dgm:t>
    </dgm:pt>
    <dgm:pt modelId="{5295EE9F-0B52-4443-B360-4AD889ECAE3A}" type="sibTrans" cxnId="{051844ED-6C6E-4A59-8D81-8E9B630D87C9}">
      <dgm:prSet/>
      <dgm:spPr/>
      <dgm:t>
        <a:bodyPr/>
        <a:lstStyle/>
        <a:p>
          <a:endParaRPr lang="ru-RU"/>
        </a:p>
      </dgm:t>
    </dgm:pt>
    <dgm:pt modelId="{422B1076-9CBE-4103-8AF3-27ADE3CC292E}">
      <dgm:prSet phldrT="[Текст]"/>
      <dgm:spPr>
        <a:solidFill>
          <a:srgbClr val="0BA1A9"/>
        </a:solidFill>
      </dgm:spPr>
      <dgm:t>
        <a:bodyPr/>
        <a:lstStyle/>
        <a:p>
          <a:r>
            <a:rPr lang="ru-RU" b="1" dirty="0">
              <a:solidFill>
                <a:schemeClr val="bg1"/>
              </a:solidFill>
            </a:rPr>
            <a:t>Лечебное дело ПМ 01</a:t>
          </a:r>
        </a:p>
        <a:p>
          <a:r>
            <a:rPr lang="ru-RU" b="1" dirty="0">
              <a:solidFill>
                <a:schemeClr val="bg1"/>
              </a:solidFill>
            </a:rPr>
            <a:t>ОСУЩЕСТВЛЕНИЕ ПРОФЕССИОНАЛЬНОГО УХОДА ЗА ПАЦИЕНТОМ (</a:t>
          </a:r>
        </a:p>
      </dgm:t>
    </dgm:pt>
    <dgm:pt modelId="{A7C0EB9B-5AF7-47B2-9DC2-DACCE6675EB2}" type="parTrans" cxnId="{880F13C0-0B98-4D86-98FA-87AEBCFCF795}">
      <dgm:prSet/>
      <dgm:spPr/>
      <dgm:t>
        <a:bodyPr/>
        <a:lstStyle/>
        <a:p>
          <a:endParaRPr lang="ru-RU"/>
        </a:p>
      </dgm:t>
    </dgm:pt>
    <dgm:pt modelId="{642EFF90-DA22-494F-9D20-392DF5B81185}" type="sibTrans" cxnId="{880F13C0-0B98-4D86-98FA-87AEBCFCF795}">
      <dgm:prSet/>
      <dgm:spPr/>
      <dgm:t>
        <a:bodyPr/>
        <a:lstStyle/>
        <a:p>
          <a:endParaRPr lang="ru-RU"/>
        </a:p>
      </dgm:t>
    </dgm:pt>
    <dgm:pt modelId="{87E32370-6F76-44BA-90FA-E487D27F296E}">
      <dgm:prSet phldrT="[Текст]" custT="1"/>
      <dgm:spPr>
        <a:solidFill>
          <a:srgbClr val="99CC00">
            <a:alpha val="90000"/>
          </a:srgbClr>
        </a:solidFill>
      </dgm:spPr>
      <dgm:t>
        <a:bodyPr/>
        <a:lstStyle/>
        <a:p>
          <a:r>
            <a:rPr lang="ru-RU" sz="2400" b="1" dirty="0"/>
            <a:t>Проблема: работа в ЦСО, в приёмно-диагностическом отделении</a:t>
          </a:r>
        </a:p>
      </dgm:t>
    </dgm:pt>
    <dgm:pt modelId="{0EF2E7C0-DA4D-4488-8C4F-8779A367F2DB}" type="parTrans" cxnId="{FF001B1E-1CB2-4090-8D36-CE89D26B07DD}">
      <dgm:prSet/>
      <dgm:spPr/>
      <dgm:t>
        <a:bodyPr/>
        <a:lstStyle/>
        <a:p>
          <a:endParaRPr lang="ru-RU"/>
        </a:p>
      </dgm:t>
    </dgm:pt>
    <dgm:pt modelId="{D429E2AB-CCFC-4167-B28E-3D869E745CBE}" type="sibTrans" cxnId="{FF001B1E-1CB2-4090-8D36-CE89D26B07DD}">
      <dgm:prSet/>
      <dgm:spPr/>
      <dgm:t>
        <a:bodyPr/>
        <a:lstStyle/>
        <a:p>
          <a:endParaRPr lang="ru-RU"/>
        </a:p>
      </dgm:t>
    </dgm:pt>
    <dgm:pt modelId="{9A262B37-CCBE-4E59-BC5D-D42D866F2595}">
      <dgm:prSet/>
      <dgm:spPr>
        <a:solidFill>
          <a:srgbClr val="0BA1A9">
            <a:alpha val="90000"/>
          </a:srgbClr>
        </a:solidFill>
      </dgm:spPr>
      <dgm:t>
        <a:bodyPr/>
        <a:lstStyle/>
        <a:p>
          <a:r>
            <a:rPr lang="ru-RU" b="1" dirty="0">
              <a:solidFill>
                <a:schemeClr val="bg1"/>
              </a:solidFill>
            </a:rPr>
            <a:t>Работа в стационарном отделении в том числе: на посту и в палатах/кабинетах приёма, в процедурном и и/или в манипуляционном, перевязочном кабинете</a:t>
          </a:r>
        </a:p>
      </dgm:t>
    </dgm:pt>
    <dgm:pt modelId="{A8366539-D868-41F1-970F-B48BDD485567}" type="parTrans" cxnId="{09754F0F-6312-47EA-9A67-D1DCA3949068}">
      <dgm:prSet/>
      <dgm:spPr/>
      <dgm:t>
        <a:bodyPr/>
        <a:lstStyle/>
        <a:p>
          <a:endParaRPr lang="ru-RU"/>
        </a:p>
      </dgm:t>
    </dgm:pt>
    <dgm:pt modelId="{972542E1-25AC-4C4E-9D2A-88082F9EBEBB}" type="sibTrans" cxnId="{09754F0F-6312-47EA-9A67-D1DCA3949068}">
      <dgm:prSet/>
      <dgm:spPr/>
      <dgm:t>
        <a:bodyPr/>
        <a:lstStyle/>
        <a:p>
          <a:endParaRPr lang="ru-RU"/>
        </a:p>
      </dgm:t>
    </dgm:pt>
    <dgm:pt modelId="{59FDA905-7115-4B5A-9DB4-E259EA8B6295}" type="pres">
      <dgm:prSet presAssocID="{EBD6A91B-8A35-4198-B39A-B579FFAC209A}" presName="Name0" presStyleCnt="0">
        <dgm:presLayoutVars>
          <dgm:dir/>
          <dgm:animLvl val="lvl"/>
          <dgm:resizeHandles val="exact"/>
        </dgm:presLayoutVars>
      </dgm:prSet>
      <dgm:spPr/>
    </dgm:pt>
    <dgm:pt modelId="{840B414F-F4F1-4EF6-A334-00FE326B5DB9}" type="pres">
      <dgm:prSet presAssocID="{631F3AED-049F-4FAE-80FD-90EDFA8A3F46}" presName="vertFlow" presStyleCnt="0"/>
      <dgm:spPr/>
    </dgm:pt>
    <dgm:pt modelId="{CBC52A23-3BA2-4642-A9E6-10B109D7B5DF}" type="pres">
      <dgm:prSet presAssocID="{631F3AED-049F-4FAE-80FD-90EDFA8A3F46}" presName="header" presStyleLbl="node1" presStyleIdx="0" presStyleCnt="2" custLinFactNeighborX="2365" custLinFactNeighborY="-10662"/>
      <dgm:spPr/>
    </dgm:pt>
    <dgm:pt modelId="{F01D1DD8-CA70-44B3-810D-FCA363DEF31E}" type="pres">
      <dgm:prSet presAssocID="{3D8F5BB0-F948-4478-8856-9E588620D098}" presName="parTrans" presStyleLbl="sibTrans2D1" presStyleIdx="0" presStyleCnt="4"/>
      <dgm:spPr/>
    </dgm:pt>
    <dgm:pt modelId="{3B53AF81-B01B-46CE-A222-2E336C5C32CC}" type="pres">
      <dgm:prSet presAssocID="{9AF77005-26AD-477F-B5EF-7DC4FA483181}" presName="child" presStyleLbl="alignAccFollowNode1" presStyleIdx="0" presStyleCnt="4">
        <dgm:presLayoutVars>
          <dgm:chMax val="0"/>
          <dgm:bulletEnabled val="1"/>
        </dgm:presLayoutVars>
      </dgm:prSet>
      <dgm:spPr/>
    </dgm:pt>
    <dgm:pt modelId="{D49514A3-775C-4AFF-AF7B-9B08BE108E3B}" type="pres">
      <dgm:prSet presAssocID="{6874A258-C364-43BF-AAAC-ED603FC6CFAC}" presName="sibTrans" presStyleLbl="sibTrans2D1" presStyleIdx="1" presStyleCnt="4"/>
      <dgm:spPr/>
    </dgm:pt>
    <dgm:pt modelId="{1804C572-F702-4632-8FBE-124888C486A9}" type="pres">
      <dgm:prSet presAssocID="{93BC581C-C094-498F-8ACF-62E9578C273F}" presName="child" presStyleLbl="alignAccFollowNode1" presStyleIdx="1" presStyleCnt="4">
        <dgm:presLayoutVars>
          <dgm:chMax val="0"/>
          <dgm:bulletEnabled val="1"/>
        </dgm:presLayoutVars>
      </dgm:prSet>
      <dgm:spPr/>
    </dgm:pt>
    <dgm:pt modelId="{D266F250-CA9A-446C-98A0-DEB3AF61A09B}" type="pres">
      <dgm:prSet presAssocID="{631F3AED-049F-4FAE-80FD-90EDFA8A3F46}" presName="hSp" presStyleCnt="0"/>
      <dgm:spPr/>
    </dgm:pt>
    <dgm:pt modelId="{36E96AEC-CFAE-4E5B-8822-283CBCE999AE}" type="pres">
      <dgm:prSet presAssocID="{422B1076-9CBE-4103-8AF3-27ADE3CC292E}" presName="vertFlow" presStyleCnt="0"/>
      <dgm:spPr/>
    </dgm:pt>
    <dgm:pt modelId="{64F2B709-ACE0-4901-94D1-3436B072DDD8}" type="pres">
      <dgm:prSet presAssocID="{422B1076-9CBE-4103-8AF3-27ADE3CC292E}" presName="header" presStyleLbl="node1" presStyleIdx="1" presStyleCnt="2"/>
      <dgm:spPr/>
    </dgm:pt>
    <dgm:pt modelId="{61BEBA4B-5E6F-46AB-9D70-1792DF9570FE}" type="pres">
      <dgm:prSet presAssocID="{A8366539-D868-41F1-970F-B48BDD485567}" presName="parTrans" presStyleLbl="sibTrans2D1" presStyleIdx="2" presStyleCnt="4"/>
      <dgm:spPr/>
    </dgm:pt>
    <dgm:pt modelId="{DD653BFD-3456-4AD9-81B6-99B6B5B229EC}" type="pres">
      <dgm:prSet presAssocID="{9A262B37-CCBE-4E59-BC5D-D42D866F2595}" presName="child" presStyleLbl="alignAccFollowNode1" presStyleIdx="2" presStyleCnt="4">
        <dgm:presLayoutVars>
          <dgm:chMax val="0"/>
          <dgm:bulletEnabled val="1"/>
        </dgm:presLayoutVars>
      </dgm:prSet>
      <dgm:spPr/>
    </dgm:pt>
    <dgm:pt modelId="{F26A1759-FA0F-4F25-90F8-04CB267C0E1E}" type="pres">
      <dgm:prSet presAssocID="{972542E1-25AC-4C4E-9D2A-88082F9EBEBB}" presName="sibTrans" presStyleLbl="sibTrans2D1" presStyleIdx="3" presStyleCnt="4"/>
      <dgm:spPr/>
    </dgm:pt>
    <dgm:pt modelId="{FA9256F1-ED0F-4B09-A601-078E975C25B6}" type="pres">
      <dgm:prSet presAssocID="{87E32370-6F76-44BA-90FA-E487D27F296E}" presName="child" presStyleLbl="alignAccFollowNode1" presStyleIdx="3" presStyleCnt="4">
        <dgm:presLayoutVars>
          <dgm:chMax val="0"/>
          <dgm:bulletEnabled val="1"/>
        </dgm:presLayoutVars>
      </dgm:prSet>
      <dgm:spPr/>
    </dgm:pt>
  </dgm:ptLst>
  <dgm:cxnLst>
    <dgm:cxn modelId="{DE8B7C02-AA27-45F4-B686-4A41407795B7}" type="presOf" srcId="{3D8F5BB0-F948-4478-8856-9E588620D098}" destId="{F01D1DD8-CA70-44B3-810D-FCA363DEF31E}" srcOrd="0" destOrd="0" presId="urn:microsoft.com/office/officeart/2005/8/layout/lProcess1"/>
    <dgm:cxn modelId="{09754F0F-6312-47EA-9A67-D1DCA3949068}" srcId="{422B1076-9CBE-4103-8AF3-27ADE3CC292E}" destId="{9A262B37-CCBE-4E59-BC5D-D42D866F2595}" srcOrd="0" destOrd="0" parTransId="{A8366539-D868-41F1-970F-B48BDD485567}" sibTransId="{972542E1-25AC-4C4E-9D2A-88082F9EBEBB}"/>
    <dgm:cxn modelId="{ED5D9B14-6A12-4C3D-8B3B-6C875C5BFC7D}" type="presOf" srcId="{EBD6A91B-8A35-4198-B39A-B579FFAC209A}" destId="{59FDA905-7115-4B5A-9DB4-E259EA8B6295}" srcOrd="0" destOrd="0" presId="urn:microsoft.com/office/officeart/2005/8/layout/lProcess1"/>
    <dgm:cxn modelId="{F2B2CA1C-2518-450E-816D-7F88245C6EB9}" srcId="{EBD6A91B-8A35-4198-B39A-B579FFAC209A}" destId="{631F3AED-049F-4FAE-80FD-90EDFA8A3F46}" srcOrd="0" destOrd="0" parTransId="{109F3DD6-58AD-4CE2-8D59-3D667823270E}" sibTransId="{FB3B881D-1733-40CE-BEC6-FCABAAB809C5}"/>
    <dgm:cxn modelId="{FF001B1E-1CB2-4090-8D36-CE89D26B07DD}" srcId="{422B1076-9CBE-4103-8AF3-27ADE3CC292E}" destId="{87E32370-6F76-44BA-90FA-E487D27F296E}" srcOrd="1" destOrd="0" parTransId="{0EF2E7C0-DA4D-4488-8C4F-8779A367F2DB}" sibTransId="{D429E2AB-CCFC-4167-B28E-3D869E745CBE}"/>
    <dgm:cxn modelId="{03A22C2B-2F31-477C-9C54-B1AD6BF393D7}" type="presOf" srcId="{422B1076-9CBE-4103-8AF3-27ADE3CC292E}" destId="{64F2B709-ACE0-4901-94D1-3436B072DDD8}" srcOrd="0" destOrd="0" presId="urn:microsoft.com/office/officeart/2005/8/layout/lProcess1"/>
    <dgm:cxn modelId="{35B1645F-9E4B-4366-8626-0980F2F11991}" type="presOf" srcId="{9AF77005-26AD-477F-B5EF-7DC4FA483181}" destId="{3B53AF81-B01B-46CE-A222-2E336C5C32CC}" srcOrd="0" destOrd="0" presId="urn:microsoft.com/office/officeart/2005/8/layout/lProcess1"/>
    <dgm:cxn modelId="{C851E54D-71DF-4EF9-B683-448B6801FC3D}" type="presOf" srcId="{87E32370-6F76-44BA-90FA-E487D27F296E}" destId="{FA9256F1-ED0F-4B09-A601-078E975C25B6}" srcOrd="0" destOrd="0" presId="urn:microsoft.com/office/officeart/2005/8/layout/lProcess1"/>
    <dgm:cxn modelId="{51A5D172-5AE7-4D20-AA7A-972984CF00C7}" type="presOf" srcId="{972542E1-25AC-4C4E-9D2A-88082F9EBEBB}" destId="{F26A1759-FA0F-4F25-90F8-04CB267C0E1E}" srcOrd="0" destOrd="0" presId="urn:microsoft.com/office/officeart/2005/8/layout/lProcess1"/>
    <dgm:cxn modelId="{635C0D7B-7A7B-441B-B922-8F1A59436B7E}" type="presOf" srcId="{9A262B37-CCBE-4E59-BC5D-D42D866F2595}" destId="{DD653BFD-3456-4AD9-81B6-99B6B5B229EC}" srcOrd="0" destOrd="0" presId="urn:microsoft.com/office/officeart/2005/8/layout/lProcess1"/>
    <dgm:cxn modelId="{C4A0068F-8B1D-40EC-BF18-5B0C659C7AEA}" type="presOf" srcId="{A8366539-D868-41F1-970F-B48BDD485567}" destId="{61BEBA4B-5E6F-46AB-9D70-1792DF9570FE}" srcOrd="0" destOrd="0" presId="urn:microsoft.com/office/officeart/2005/8/layout/lProcess1"/>
    <dgm:cxn modelId="{21FDB690-EC24-4CB7-B775-5C4BD0EBF2CA}" type="presOf" srcId="{93BC581C-C094-498F-8ACF-62E9578C273F}" destId="{1804C572-F702-4632-8FBE-124888C486A9}" srcOrd="0" destOrd="0" presId="urn:microsoft.com/office/officeart/2005/8/layout/lProcess1"/>
    <dgm:cxn modelId="{75DE1A91-E9C3-4CEE-B9BE-15C9DA952287}" type="presOf" srcId="{631F3AED-049F-4FAE-80FD-90EDFA8A3F46}" destId="{CBC52A23-3BA2-4642-A9E6-10B109D7B5DF}" srcOrd="0" destOrd="0" presId="urn:microsoft.com/office/officeart/2005/8/layout/lProcess1"/>
    <dgm:cxn modelId="{D11799B9-7429-49CC-AE41-ACC392939308}" srcId="{631F3AED-049F-4FAE-80FD-90EDFA8A3F46}" destId="{9AF77005-26AD-477F-B5EF-7DC4FA483181}" srcOrd="0" destOrd="0" parTransId="{3D8F5BB0-F948-4478-8856-9E588620D098}" sibTransId="{6874A258-C364-43BF-AAAC-ED603FC6CFAC}"/>
    <dgm:cxn modelId="{880F13C0-0B98-4D86-98FA-87AEBCFCF795}" srcId="{EBD6A91B-8A35-4198-B39A-B579FFAC209A}" destId="{422B1076-9CBE-4103-8AF3-27ADE3CC292E}" srcOrd="1" destOrd="0" parTransId="{A7C0EB9B-5AF7-47B2-9DC2-DACCE6675EB2}" sibTransId="{642EFF90-DA22-494F-9D20-392DF5B81185}"/>
    <dgm:cxn modelId="{C67462C1-8578-4621-A953-7F92E96ABCB1}" type="presOf" srcId="{6874A258-C364-43BF-AAAC-ED603FC6CFAC}" destId="{D49514A3-775C-4AFF-AF7B-9B08BE108E3B}" srcOrd="0" destOrd="0" presId="urn:microsoft.com/office/officeart/2005/8/layout/lProcess1"/>
    <dgm:cxn modelId="{051844ED-6C6E-4A59-8D81-8E9B630D87C9}" srcId="{631F3AED-049F-4FAE-80FD-90EDFA8A3F46}" destId="{93BC581C-C094-498F-8ACF-62E9578C273F}" srcOrd="1" destOrd="0" parTransId="{EBA6B267-BC4B-4618-B4A8-77F2B0164494}" sibTransId="{5295EE9F-0B52-4443-B360-4AD889ECAE3A}"/>
    <dgm:cxn modelId="{E9323E27-C14A-40F9-92AC-6D0C2AB2306D}" type="presParOf" srcId="{59FDA905-7115-4B5A-9DB4-E259EA8B6295}" destId="{840B414F-F4F1-4EF6-A334-00FE326B5DB9}" srcOrd="0" destOrd="0" presId="urn:microsoft.com/office/officeart/2005/8/layout/lProcess1"/>
    <dgm:cxn modelId="{855F85F6-5B1D-41A1-BD9D-387FA65661BB}" type="presParOf" srcId="{840B414F-F4F1-4EF6-A334-00FE326B5DB9}" destId="{CBC52A23-3BA2-4642-A9E6-10B109D7B5DF}" srcOrd="0" destOrd="0" presId="urn:microsoft.com/office/officeart/2005/8/layout/lProcess1"/>
    <dgm:cxn modelId="{90E38205-DCA9-4278-9E0D-59FB4FBA2D7A}" type="presParOf" srcId="{840B414F-F4F1-4EF6-A334-00FE326B5DB9}" destId="{F01D1DD8-CA70-44B3-810D-FCA363DEF31E}" srcOrd="1" destOrd="0" presId="urn:microsoft.com/office/officeart/2005/8/layout/lProcess1"/>
    <dgm:cxn modelId="{B37778F6-3CED-46D6-B7E5-9D63F8992ABD}" type="presParOf" srcId="{840B414F-F4F1-4EF6-A334-00FE326B5DB9}" destId="{3B53AF81-B01B-46CE-A222-2E336C5C32CC}" srcOrd="2" destOrd="0" presId="urn:microsoft.com/office/officeart/2005/8/layout/lProcess1"/>
    <dgm:cxn modelId="{6A154FF6-5324-430C-AC52-4CF3B3A928A4}" type="presParOf" srcId="{840B414F-F4F1-4EF6-A334-00FE326B5DB9}" destId="{D49514A3-775C-4AFF-AF7B-9B08BE108E3B}" srcOrd="3" destOrd="0" presId="urn:microsoft.com/office/officeart/2005/8/layout/lProcess1"/>
    <dgm:cxn modelId="{5500C383-9D6D-44B2-8257-3B9FF4493DA8}" type="presParOf" srcId="{840B414F-F4F1-4EF6-A334-00FE326B5DB9}" destId="{1804C572-F702-4632-8FBE-124888C486A9}" srcOrd="4" destOrd="0" presId="urn:microsoft.com/office/officeart/2005/8/layout/lProcess1"/>
    <dgm:cxn modelId="{D73F5891-34B9-4181-B527-32DC245567A9}" type="presParOf" srcId="{59FDA905-7115-4B5A-9DB4-E259EA8B6295}" destId="{D266F250-CA9A-446C-98A0-DEB3AF61A09B}" srcOrd="1" destOrd="0" presId="urn:microsoft.com/office/officeart/2005/8/layout/lProcess1"/>
    <dgm:cxn modelId="{55CF3736-8146-45A5-A255-9521B93B447F}" type="presParOf" srcId="{59FDA905-7115-4B5A-9DB4-E259EA8B6295}" destId="{36E96AEC-CFAE-4E5B-8822-283CBCE999AE}" srcOrd="2" destOrd="0" presId="urn:microsoft.com/office/officeart/2005/8/layout/lProcess1"/>
    <dgm:cxn modelId="{F5E5D53F-6B85-43AB-A701-B93FF16CDD75}" type="presParOf" srcId="{36E96AEC-CFAE-4E5B-8822-283CBCE999AE}" destId="{64F2B709-ACE0-4901-94D1-3436B072DDD8}" srcOrd="0" destOrd="0" presId="urn:microsoft.com/office/officeart/2005/8/layout/lProcess1"/>
    <dgm:cxn modelId="{139B5081-CCE6-468F-911F-963FDCAE95EC}" type="presParOf" srcId="{36E96AEC-CFAE-4E5B-8822-283CBCE999AE}" destId="{61BEBA4B-5E6F-46AB-9D70-1792DF9570FE}" srcOrd="1" destOrd="0" presId="urn:microsoft.com/office/officeart/2005/8/layout/lProcess1"/>
    <dgm:cxn modelId="{1EC74707-8A38-4F7B-810A-C9C13A5B2BB5}" type="presParOf" srcId="{36E96AEC-CFAE-4E5B-8822-283CBCE999AE}" destId="{DD653BFD-3456-4AD9-81B6-99B6B5B229EC}" srcOrd="2" destOrd="0" presId="urn:microsoft.com/office/officeart/2005/8/layout/lProcess1"/>
    <dgm:cxn modelId="{259B5609-1E5D-41E1-A689-BC28ED560840}" type="presParOf" srcId="{36E96AEC-CFAE-4E5B-8822-283CBCE999AE}" destId="{F26A1759-FA0F-4F25-90F8-04CB267C0E1E}" srcOrd="3" destOrd="0" presId="urn:microsoft.com/office/officeart/2005/8/layout/lProcess1"/>
    <dgm:cxn modelId="{74830A66-1983-4FF7-BE14-5F2CA5A2F8D5}" type="presParOf" srcId="{36E96AEC-CFAE-4E5B-8822-283CBCE999AE}" destId="{FA9256F1-ED0F-4B09-A601-078E975C25B6}" srcOrd="4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BD6A91B-8A35-4198-B39A-B579FFAC209A}" type="doc">
      <dgm:prSet loTypeId="urn:microsoft.com/office/officeart/2005/8/layout/l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31F3AED-049F-4FAE-80FD-90EDFA8A3F46}">
      <dgm:prSet phldrT="[Текст]"/>
      <dgm:spPr>
        <a:solidFill>
          <a:srgbClr val="0BA1A9"/>
        </a:solidFill>
      </dgm:spPr>
      <dgm:t>
        <a:bodyPr/>
        <a:lstStyle/>
        <a:p>
          <a:r>
            <a:rPr lang="ru-RU" dirty="0"/>
            <a:t>ПМ 02</a:t>
          </a:r>
        </a:p>
        <a:p>
          <a:r>
            <a:rPr lang="ru-RU" dirty="0"/>
            <a:t>ВЕДЕНИЕ МЕДИЦИНСКОЙ ДОКУМЕНТАЦИИ, ОРГАНИЗАЦИЯ  ДЕЯТЕЛЬНОСТИ НАХОДЯЩЕГОСЯ В РАСПОРЯЖЕНИИ МЕДИЦИНСКОГО ПЕРСОНАЛА </a:t>
          </a:r>
        </a:p>
      </dgm:t>
    </dgm:pt>
    <dgm:pt modelId="{109F3DD6-58AD-4CE2-8D59-3D667823270E}" type="parTrans" cxnId="{F2B2CA1C-2518-450E-816D-7F88245C6EB9}">
      <dgm:prSet/>
      <dgm:spPr/>
      <dgm:t>
        <a:bodyPr/>
        <a:lstStyle/>
        <a:p>
          <a:endParaRPr lang="ru-RU"/>
        </a:p>
      </dgm:t>
    </dgm:pt>
    <dgm:pt modelId="{FB3B881D-1733-40CE-BEC6-FCABAAB809C5}" type="sibTrans" cxnId="{F2B2CA1C-2518-450E-816D-7F88245C6EB9}">
      <dgm:prSet/>
      <dgm:spPr/>
      <dgm:t>
        <a:bodyPr/>
        <a:lstStyle/>
        <a:p>
          <a:endParaRPr lang="ru-RU"/>
        </a:p>
      </dgm:t>
    </dgm:pt>
    <dgm:pt modelId="{9AF77005-26AD-477F-B5EF-7DC4FA483181}">
      <dgm:prSet phldrT="[Текст]"/>
      <dgm:spPr>
        <a:solidFill>
          <a:srgbClr val="0BA1A9">
            <a:alpha val="90000"/>
          </a:srgbClr>
        </a:solidFill>
      </dgm:spPr>
      <dgm:t>
        <a:bodyPr/>
        <a:lstStyle/>
        <a:p>
          <a:r>
            <a:rPr lang="ru-RU" dirty="0">
              <a:solidFill>
                <a:schemeClr val="bg1"/>
              </a:solidFill>
            </a:rPr>
            <a:t>База: поликлиники, стационары,  амбулатории</a:t>
          </a:r>
        </a:p>
      </dgm:t>
    </dgm:pt>
    <dgm:pt modelId="{3D8F5BB0-F948-4478-8856-9E588620D098}" type="parTrans" cxnId="{D11799B9-7429-49CC-AE41-ACC392939308}">
      <dgm:prSet/>
      <dgm:spPr/>
      <dgm:t>
        <a:bodyPr/>
        <a:lstStyle/>
        <a:p>
          <a:endParaRPr lang="ru-RU"/>
        </a:p>
      </dgm:t>
    </dgm:pt>
    <dgm:pt modelId="{6874A258-C364-43BF-AAAC-ED603FC6CFAC}" type="sibTrans" cxnId="{D11799B9-7429-49CC-AE41-ACC392939308}">
      <dgm:prSet/>
      <dgm:spPr/>
      <dgm:t>
        <a:bodyPr/>
        <a:lstStyle/>
        <a:p>
          <a:endParaRPr lang="ru-RU"/>
        </a:p>
      </dgm:t>
    </dgm:pt>
    <dgm:pt modelId="{93BC581C-C094-498F-8ACF-62E9578C273F}">
      <dgm:prSet phldrT="[Текст]" custT="1"/>
      <dgm:spPr>
        <a:solidFill>
          <a:srgbClr val="99CC00">
            <a:alpha val="90000"/>
          </a:srgbClr>
        </a:solidFill>
      </dgm:spPr>
      <dgm:t>
        <a:bodyPr/>
        <a:lstStyle/>
        <a:p>
          <a:r>
            <a:rPr lang="ru-RU" sz="2000" b="1" dirty="0"/>
            <a:t>Проблема: отсутствие МИС - Байкал некоторых учреждениях, </a:t>
          </a:r>
        </a:p>
        <a:p>
          <a:r>
            <a:rPr lang="ru-RU" sz="2000" b="1" dirty="0"/>
            <a:t>работа не по программе</a:t>
          </a:r>
        </a:p>
      </dgm:t>
    </dgm:pt>
    <dgm:pt modelId="{EBA6B267-BC4B-4618-B4A8-77F2B0164494}" type="parTrans" cxnId="{051844ED-6C6E-4A59-8D81-8E9B630D87C9}">
      <dgm:prSet/>
      <dgm:spPr/>
      <dgm:t>
        <a:bodyPr/>
        <a:lstStyle/>
        <a:p>
          <a:endParaRPr lang="ru-RU"/>
        </a:p>
      </dgm:t>
    </dgm:pt>
    <dgm:pt modelId="{5295EE9F-0B52-4443-B360-4AD889ECAE3A}" type="sibTrans" cxnId="{051844ED-6C6E-4A59-8D81-8E9B630D87C9}">
      <dgm:prSet/>
      <dgm:spPr/>
      <dgm:t>
        <a:bodyPr/>
        <a:lstStyle/>
        <a:p>
          <a:endParaRPr lang="ru-RU"/>
        </a:p>
      </dgm:t>
    </dgm:pt>
    <dgm:pt modelId="{422B1076-9CBE-4103-8AF3-27ADE3CC292E}">
      <dgm:prSet phldrT="[Текст]"/>
      <dgm:spPr>
        <a:solidFill>
          <a:srgbClr val="0BA1A9"/>
        </a:solidFill>
      </dgm:spPr>
      <dgm:t>
        <a:bodyPr/>
        <a:lstStyle/>
        <a:p>
          <a:r>
            <a:rPr lang="ru-RU" dirty="0"/>
            <a:t>ПМ 06 </a:t>
          </a:r>
        </a:p>
        <a:p>
          <a:r>
            <a:rPr lang="ru-RU" dirty="0"/>
            <a:t>ОСУЩЕСТВЛЕНИЕ ОРГАНИЗАЦИОННО-АНАЛИТИЧЕСКОЙ ДЕЯТЕЛЬНОСТИ </a:t>
          </a:r>
        </a:p>
      </dgm:t>
    </dgm:pt>
    <dgm:pt modelId="{A7C0EB9B-5AF7-47B2-9DC2-DACCE6675EB2}" type="parTrans" cxnId="{880F13C0-0B98-4D86-98FA-87AEBCFCF795}">
      <dgm:prSet/>
      <dgm:spPr/>
      <dgm:t>
        <a:bodyPr/>
        <a:lstStyle/>
        <a:p>
          <a:endParaRPr lang="ru-RU"/>
        </a:p>
      </dgm:t>
    </dgm:pt>
    <dgm:pt modelId="{642EFF90-DA22-494F-9D20-392DF5B81185}" type="sibTrans" cxnId="{880F13C0-0B98-4D86-98FA-87AEBCFCF795}">
      <dgm:prSet/>
      <dgm:spPr/>
      <dgm:t>
        <a:bodyPr/>
        <a:lstStyle/>
        <a:p>
          <a:endParaRPr lang="ru-RU"/>
        </a:p>
      </dgm:t>
    </dgm:pt>
    <dgm:pt modelId="{9A46282A-8BE1-4DD9-8377-F1B7EAF3ADE0}">
      <dgm:prSet phldrT="[Текст]"/>
      <dgm:spPr>
        <a:solidFill>
          <a:srgbClr val="0BA1A9">
            <a:alpha val="90000"/>
          </a:srgbClr>
        </a:solidFill>
      </dgm:spPr>
      <dgm:t>
        <a:bodyPr/>
        <a:lstStyle/>
        <a:p>
          <a:r>
            <a:rPr lang="ru-RU" dirty="0">
              <a:solidFill>
                <a:schemeClr val="bg1"/>
              </a:solidFill>
            </a:rPr>
            <a:t>БАЗА: поликлиники, </a:t>
          </a:r>
          <a:r>
            <a:rPr lang="ru-RU" dirty="0" err="1">
              <a:solidFill>
                <a:schemeClr val="bg1"/>
              </a:solidFill>
            </a:rPr>
            <a:t>стационары,ФАПы</a:t>
          </a:r>
          <a:r>
            <a:rPr lang="ru-RU" dirty="0">
              <a:solidFill>
                <a:schemeClr val="bg1"/>
              </a:solidFill>
            </a:rPr>
            <a:t>,  амбулатории</a:t>
          </a:r>
        </a:p>
      </dgm:t>
    </dgm:pt>
    <dgm:pt modelId="{3DB937B3-8FAE-4218-B684-6FED18E9CF0D}" type="parTrans" cxnId="{5A739562-8158-42BA-93F6-4834F9AB3D94}">
      <dgm:prSet/>
      <dgm:spPr/>
      <dgm:t>
        <a:bodyPr/>
        <a:lstStyle/>
        <a:p>
          <a:endParaRPr lang="ru-RU"/>
        </a:p>
      </dgm:t>
    </dgm:pt>
    <dgm:pt modelId="{AB1E1F81-C794-443B-B6D6-F53958BB9E19}" type="sibTrans" cxnId="{5A739562-8158-42BA-93F6-4834F9AB3D94}">
      <dgm:prSet/>
      <dgm:spPr/>
      <dgm:t>
        <a:bodyPr/>
        <a:lstStyle/>
        <a:p>
          <a:endParaRPr lang="ru-RU"/>
        </a:p>
      </dgm:t>
    </dgm:pt>
    <dgm:pt modelId="{87E32370-6F76-44BA-90FA-E487D27F296E}">
      <dgm:prSet phldrT="[Текст]" custT="1"/>
      <dgm:spPr>
        <a:solidFill>
          <a:srgbClr val="99CC00">
            <a:alpha val="90000"/>
          </a:srgbClr>
        </a:solidFill>
      </dgm:spPr>
      <dgm:t>
        <a:bodyPr/>
        <a:lstStyle/>
        <a:p>
          <a:r>
            <a:rPr lang="ru-RU" sz="2000" b="1" dirty="0"/>
            <a:t>Проблема: отсутствие Байкал-МИС в некоторых учреждениях,</a:t>
          </a:r>
        </a:p>
        <a:p>
          <a:r>
            <a:rPr lang="ru-RU" sz="2000" b="1" dirty="0"/>
            <a:t> работа не по программе</a:t>
          </a:r>
        </a:p>
      </dgm:t>
    </dgm:pt>
    <dgm:pt modelId="{0EF2E7C0-DA4D-4488-8C4F-8779A367F2DB}" type="parTrans" cxnId="{FF001B1E-1CB2-4090-8D36-CE89D26B07DD}">
      <dgm:prSet/>
      <dgm:spPr/>
      <dgm:t>
        <a:bodyPr/>
        <a:lstStyle/>
        <a:p>
          <a:endParaRPr lang="ru-RU"/>
        </a:p>
      </dgm:t>
    </dgm:pt>
    <dgm:pt modelId="{D429E2AB-CCFC-4167-B28E-3D869E745CBE}" type="sibTrans" cxnId="{FF001B1E-1CB2-4090-8D36-CE89D26B07DD}">
      <dgm:prSet/>
      <dgm:spPr/>
      <dgm:t>
        <a:bodyPr/>
        <a:lstStyle/>
        <a:p>
          <a:endParaRPr lang="ru-RU"/>
        </a:p>
      </dgm:t>
    </dgm:pt>
    <dgm:pt modelId="{59FDA905-7115-4B5A-9DB4-E259EA8B6295}" type="pres">
      <dgm:prSet presAssocID="{EBD6A91B-8A35-4198-B39A-B579FFAC209A}" presName="Name0" presStyleCnt="0">
        <dgm:presLayoutVars>
          <dgm:dir/>
          <dgm:animLvl val="lvl"/>
          <dgm:resizeHandles val="exact"/>
        </dgm:presLayoutVars>
      </dgm:prSet>
      <dgm:spPr/>
    </dgm:pt>
    <dgm:pt modelId="{840B414F-F4F1-4EF6-A334-00FE326B5DB9}" type="pres">
      <dgm:prSet presAssocID="{631F3AED-049F-4FAE-80FD-90EDFA8A3F46}" presName="vertFlow" presStyleCnt="0"/>
      <dgm:spPr/>
    </dgm:pt>
    <dgm:pt modelId="{CBC52A23-3BA2-4642-A9E6-10B109D7B5DF}" type="pres">
      <dgm:prSet presAssocID="{631F3AED-049F-4FAE-80FD-90EDFA8A3F46}" presName="header" presStyleLbl="node1" presStyleIdx="0" presStyleCnt="2"/>
      <dgm:spPr/>
    </dgm:pt>
    <dgm:pt modelId="{F01D1DD8-CA70-44B3-810D-FCA363DEF31E}" type="pres">
      <dgm:prSet presAssocID="{3D8F5BB0-F948-4478-8856-9E588620D098}" presName="parTrans" presStyleLbl="sibTrans2D1" presStyleIdx="0" presStyleCnt="4"/>
      <dgm:spPr/>
    </dgm:pt>
    <dgm:pt modelId="{3B53AF81-B01B-46CE-A222-2E336C5C32CC}" type="pres">
      <dgm:prSet presAssocID="{9AF77005-26AD-477F-B5EF-7DC4FA483181}" presName="child" presStyleLbl="alignAccFollowNode1" presStyleIdx="0" presStyleCnt="4">
        <dgm:presLayoutVars>
          <dgm:chMax val="0"/>
          <dgm:bulletEnabled val="1"/>
        </dgm:presLayoutVars>
      </dgm:prSet>
      <dgm:spPr/>
    </dgm:pt>
    <dgm:pt modelId="{D49514A3-775C-4AFF-AF7B-9B08BE108E3B}" type="pres">
      <dgm:prSet presAssocID="{6874A258-C364-43BF-AAAC-ED603FC6CFAC}" presName="sibTrans" presStyleLbl="sibTrans2D1" presStyleIdx="1" presStyleCnt="4"/>
      <dgm:spPr/>
    </dgm:pt>
    <dgm:pt modelId="{1804C572-F702-4632-8FBE-124888C486A9}" type="pres">
      <dgm:prSet presAssocID="{93BC581C-C094-498F-8ACF-62E9578C273F}" presName="child" presStyleLbl="alignAccFollowNode1" presStyleIdx="1" presStyleCnt="4">
        <dgm:presLayoutVars>
          <dgm:chMax val="0"/>
          <dgm:bulletEnabled val="1"/>
        </dgm:presLayoutVars>
      </dgm:prSet>
      <dgm:spPr/>
    </dgm:pt>
    <dgm:pt modelId="{D266F250-CA9A-446C-98A0-DEB3AF61A09B}" type="pres">
      <dgm:prSet presAssocID="{631F3AED-049F-4FAE-80FD-90EDFA8A3F46}" presName="hSp" presStyleCnt="0"/>
      <dgm:spPr/>
    </dgm:pt>
    <dgm:pt modelId="{36E96AEC-CFAE-4E5B-8822-283CBCE999AE}" type="pres">
      <dgm:prSet presAssocID="{422B1076-9CBE-4103-8AF3-27ADE3CC292E}" presName="vertFlow" presStyleCnt="0"/>
      <dgm:spPr/>
    </dgm:pt>
    <dgm:pt modelId="{64F2B709-ACE0-4901-94D1-3436B072DDD8}" type="pres">
      <dgm:prSet presAssocID="{422B1076-9CBE-4103-8AF3-27ADE3CC292E}" presName="header" presStyleLbl="node1" presStyleIdx="1" presStyleCnt="2"/>
      <dgm:spPr/>
    </dgm:pt>
    <dgm:pt modelId="{6FDC2397-BDB6-41CE-8386-CF7F46B952E9}" type="pres">
      <dgm:prSet presAssocID="{3DB937B3-8FAE-4218-B684-6FED18E9CF0D}" presName="parTrans" presStyleLbl="sibTrans2D1" presStyleIdx="2" presStyleCnt="4"/>
      <dgm:spPr/>
    </dgm:pt>
    <dgm:pt modelId="{6C51A952-1B24-4837-8918-BEE00B6FE7EF}" type="pres">
      <dgm:prSet presAssocID="{9A46282A-8BE1-4DD9-8377-F1B7EAF3ADE0}" presName="child" presStyleLbl="alignAccFollowNode1" presStyleIdx="2" presStyleCnt="4">
        <dgm:presLayoutVars>
          <dgm:chMax val="0"/>
          <dgm:bulletEnabled val="1"/>
        </dgm:presLayoutVars>
      </dgm:prSet>
      <dgm:spPr/>
    </dgm:pt>
    <dgm:pt modelId="{D90E15B3-F95A-482D-98C3-D5A35FE26C30}" type="pres">
      <dgm:prSet presAssocID="{AB1E1F81-C794-443B-B6D6-F53958BB9E19}" presName="sibTrans" presStyleLbl="sibTrans2D1" presStyleIdx="3" presStyleCnt="4"/>
      <dgm:spPr/>
    </dgm:pt>
    <dgm:pt modelId="{FA9256F1-ED0F-4B09-A601-078E975C25B6}" type="pres">
      <dgm:prSet presAssocID="{87E32370-6F76-44BA-90FA-E487D27F296E}" presName="child" presStyleLbl="alignAccFollowNode1" presStyleIdx="3" presStyleCnt="4">
        <dgm:presLayoutVars>
          <dgm:chMax val="0"/>
          <dgm:bulletEnabled val="1"/>
        </dgm:presLayoutVars>
      </dgm:prSet>
      <dgm:spPr/>
    </dgm:pt>
  </dgm:ptLst>
  <dgm:cxnLst>
    <dgm:cxn modelId="{DE8B7C02-AA27-45F4-B686-4A41407795B7}" type="presOf" srcId="{3D8F5BB0-F948-4478-8856-9E588620D098}" destId="{F01D1DD8-CA70-44B3-810D-FCA363DEF31E}" srcOrd="0" destOrd="0" presId="urn:microsoft.com/office/officeart/2005/8/layout/lProcess1"/>
    <dgm:cxn modelId="{B9B20F09-B27B-4F26-B3AE-B40ED4F231DD}" type="presOf" srcId="{AB1E1F81-C794-443B-B6D6-F53958BB9E19}" destId="{D90E15B3-F95A-482D-98C3-D5A35FE26C30}" srcOrd="0" destOrd="0" presId="urn:microsoft.com/office/officeart/2005/8/layout/lProcess1"/>
    <dgm:cxn modelId="{ED5D9B14-6A12-4C3D-8B3B-6C875C5BFC7D}" type="presOf" srcId="{EBD6A91B-8A35-4198-B39A-B579FFAC209A}" destId="{59FDA905-7115-4B5A-9DB4-E259EA8B6295}" srcOrd="0" destOrd="0" presId="urn:microsoft.com/office/officeart/2005/8/layout/lProcess1"/>
    <dgm:cxn modelId="{F2B2CA1C-2518-450E-816D-7F88245C6EB9}" srcId="{EBD6A91B-8A35-4198-B39A-B579FFAC209A}" destId="{631F3AED-049F-4FAE-80FD-90EDFA8A3F46}" srcOrd="0" destOrd="0" parTransId="{109F3DD6-58AD-4CE2-8D59-3D667823270E}" sibTransId="{FB3B881D-1733-40CE-BEC6-FCABAAB809C5}"/>
    <dgm:cxn modelId="{FF001B1E-1CB2-4090-8D36-CE89D26B07DD}" srcId="{422B1076-9CBE-4103-8AF3-27ADE3CC292E}" destId="{87E32370-6F76-44BA-90FA-E487D27F296E}" srcOrd="1" destOrd="0" parTransId="{0EF2E7C0-DA4D-4488-8C4F-8779A367F2DB}" sibTransId="{D429E2AB-CCFC-4167-B28E-3D869E745CBE}"/>
    <dgm:cxn modelId="{03A22C2B-2F31-477C-9C54-B1AD6BF393D7}" type="presOf" srcId="{422B1076-9CBE-4103-8AF3-27ADE3CC292E}" destId="{64F2B709-ACE0-4901-94D1-3436B072DDD8}" srcOrd="0" destOrd="0" presId="urn:microsoft.com/office/officeart/2005/8/layout/lProcess1"/>
    <dgm:cxn modelId="{35B1645F-9E4B-4366-8626-0980F2F11991}" type="presOf" srcId="{9AF77005-26AD-477F-B5EF-7DC4FA483181}" destId="{3B53AF81-B01B-46CE-A222-2E336C5C32CC}" srcOrd="0" destOrd="0" presId="urn:microsoft.com/office/officeart/2005/8/layout/lProcess1"/>
    <dgm:cxn modelId="{5A739562-8158-42BA-93F6-4834F9AB3D94}" srcId="{422B1076-9CBE-4103-8AF3-27ADE3CC292E}" destId="{9A46282A-8BE1-4DD9-8377-F1B7EAF3ADE0}" srcOrd="0" destOrd="0" parTransId="{3DB937B3-8FAE-4218-B684-6FED18E9CF0D}" sibTransId="{AB1E1F81-C794-443B-B6D6-F53958BB9E19}"/>
    <dgm:cxn modelId="{C851E54D-71DF-4EF9-B683-448B6801FC3D}" type="presOf" srcId="{87E32370-6F76-44BA-90FA-E487D27F296E}" destId="{FA9256F1-ED0F-4B09-A601-078E975C25B6}" srcOrd="0" destOrd="0" presId="urn:microsoft.com/office/officeart/2005/8/layout/lProcess1"/>
    <dgm:cxn modelId="{21FDB690-EC24-4CB7-B775-5C4BD0EBF2CA}" type="presOf" srcId="{93BC581C-C094-498F-8ACF-62E9578C273F}" destId="{1804C572-F702-4632-8FBE-124888C486A9}" srcOrd="0" destOrd="0" presId="urn:microsoft.com/office/officeart/2005/8/layout/lProcess1"/>
    <dgm:cxn modelId="{75DE1A91-E9C3-4CEE-B9BE-15C9DA952287}" type="presOf" srcId="{631F3AED-049F-4FAE-80FD-90EDFA8A3F46}" destId="{CBC52A23-3BA2-4642-A9E6-10B109D7B5DF}" srcOrd="0" destOrd="0" presId="urn:microsoft.com/office/officeart/2005/8/layout/lProcess1"/>
    <dgm:cxn modelId="{88BDF09D-D960-4AAC-AE3F-E0801D81C780}" type="presOf" srcId="{3DB937B3-8FAE-4218-B684-6FED18E9CF0D}" destId="{6FDC2397-BDB6-41CE-8386-CF7F46B952E9}" srcOrd="0" destOrd="0" presId="urn:microsoft.com/office/officeart/2005/8/layout/lProcess1"/>
    <dgm:cxn modelId="{D11799B9-7429-49CC-AE41-ACC392939308}" srcId="{631F3AED-049F-4FAE-80FD-90EDFA8A3F46}" destId="{9AF77005-26AD-477F-B5EF-7DC4FA483181}" srcOrd="0" destOrd="0" parTransId="{3D8F5BB0-F948-4478-8856-9E588620D098}" sibTransId="{6874A258-C364-43BF-AAAC-ED603FC6CFAC}"/>
    <dgm:cxn modelId="{880F13C0-0B98-4D86-98FA-87AEBCFCF795}" srcId="{EBD6A91B-8A35-4198-B39A-B579FFAC209A}" destId="{422B1076-9CBE-4103-8AF3-27ADE3CC292E}" srcOrd="1" destOrd="0" parTransId="{A7C0EB9B-5AF7-47B2-9DC2-DACCE6675EB2}" sibTransId="{642EFF90-DA22-494F-9D20-392DF5B81185}"/>
    <dgm:cxn modelId="{C67462C1-8578-4621-A953-7F92E96ABCB1}" type="presOf" srcId="{6874A258-C364-43BF-AAAC-ED603FC6CFAC}" destId="{D49514A3-775C-4AFF-AF7B-9B08BE108E3B}" srcOrd="0" destOrd="0" presId="urn:microsoft.com/office/officeart/2005/8/layout/lProcess1"/>
    <dgm:cxn modelId="{24FD4CE5-FB43-43F2-A887-5B142F23EA58}" type="presOf" srcId="{9A46282A-8BE1-4DD9-8377-F1B7EAF3ADE0}" destId="{6C51A952-1B24-4837-8918-BEE00B6FE7EF}" srcOrd="0" destOrd="0" presId="urn:microsoft.com/office/officeart/2005/8/layout/lProcess1"/>
    <dgm:cxn modelId="{051844ED-6C6E-4A59-8D81-8E9B630D87C9}" srcId="{631F3AED-049F-4FAE-80FD-90EDFA8A3F46}" destId="{93BC581C-C094-498F-8ACF-62E9578C273F}" srcOrd="1" destOrd="0" parTransId="{EBA6B267-BC4B-4618-B4A8-77F2B0164494}" sibTransId="{5295EE9F-0B52-4443-B360-4AD889ECAE3A}"/>
    <dgm:cxn modelId="{E9323E27-C14A-40F9-92AC-6D0C2AB2306D}" type="presParOf" srcId="{59FDA905-7115-4B5A-9DB4-E259EA8B6295}" destId="{840B414F-F4F1-4EF6-A334-00FE326B5DB9}" srcOrd="0" destOrd="0" presId="urn:microsoft.com/office/officeart/2005/8/layout/lProcess1"/>
    <dgm:cxn modelId="{855F85F6-5B1D-41A1-BD9D-387FA65661BB}" type="presParOf" srcId="{840B414F-F4F1-4EF6-A334-00FE326B5DB9}" destId="{CBC52A23-3BA2-4642-A9E6-10B109D7B5DF}" srcOrd="0" destOrd="0" presId="urn:microsoft.com/office/officeart/2005/8/layout/lProcess1"/>
    <dgm:cxn modelId="{90E38205-DCA9-4278-9E0D-59FB4FBA2D7A}" type="presParOf" srcId="{840B414F-F4F1-4EF6-A334-00FE326B5DB9}" destId="{F01D1DD8-CA70-44B3-810D-FCA363DEF31E}" srcOrd="1" destOrd="0" presId="urn:microsoft.com/office/officeart/2005/8/layout/lProcess1"/>
    <dgm:cxn modelId="{B37778F6-3CED-46D6-B7E5-9D63F8992ABD}" type="presParOf" srcId="{840B414F-F4F1-4EF6-A334-00FE326B5DB9}" destId="{3B53AF81-B01B-46CE-A222-2E336C5C32CC}" srcOrd="2" destOrd="0" presId="urn:microsoft.com/office/officeart/2005/8/layout/lProcess1"/>
    <dgm:cxn modelId="{6A154FF6-5324-430C-AC52-4CF3B3A928A4}" type="presParOf" srcId="{840B414F-F4F1-4EF6-A334-00FE326B5DB9}" destId="{D49514A3-775C-4AFF-AF7B-9B08BE108E3B}" srcOrd="3" destOrd="0" presId="urn:microsoft.com/office/officeart/2005/8/layout/lProcess1"/>
    <dgm:cxn modelId="{5500C383-9D6D-44B2-8257-3B9FF4493DA8}" type="presParOf" srcId="{840B414F-F4F1-4EF6-A334-00FE326B5DB9}" destId="{1804C572-F702-4632-8FBE-124888C486A9}" srcOrd="4" destOrd="0" presId="urn:microsoft.com/office/officeart/2005/8/layout/lProcess1"/>
    <dgm:cxn modelId="{D73F5891-34B9-4181-B527-32DC245567A9}" type="presParOf" srcId="{59FDA905-7115-4B5A-9DB4-E259EA8B6295}" destId="{D266F250-CA9A-446C-98A0-DEB3AF61A09B}" srcOrd="1" destOrd="0" presId="urn:microsoft.com/office/officeart/2005/8/layout/lProcess1"/>
    <dgm:cxn modelId="{55CF3736-8146-45A5-A255-9521B93B447F}" type="presParOf" srcId="{59FDA905-7115-4B5A-9DB4-E259EA8B6295}" destId="{36E96AEC-CFAE-4E5B-8822-283CBCE999AE}" srcOrd="2" destOrd="0" presId="urn:microsoft.com/office/officeart/2005/8/layout/lProcess1"/>
    <dgm:cxn modelId="{F5E5D53F-6B85-43AB-A701-B93FF16CDD75}" type="presParOf" srcId="{36E96AEC-CFAE-4E5B-8822-283CBCE999AE}" destId="{64F2B709-ACE0-4901-94D1-3436B072DDD8}" srcOrd="0" destOrd="0" presId="urn:microsoft.com/office/officeart/2005/8/layout/lProcess1"/>
    <dgm:cxn modelId="{9EB948D8-4F14-47A4-AC19-E9E945D0B02A}" type="presParOf" srcId="{36E96AEC-CFAE-4E5B-8822-283CBCE999AE}" destId="{6FDC2397-BDB6-41CE-8386-CF7F46B952E9}" srcOrd="1" destOrd="0" presId="urn:microsoft.com/office/officeart/2005/8/layout/lProcess1"/>
    <dgm:cxn modelId="{2DBA5AC3-8ADA-4FF8-B315-2F0EB1390B33}" type="presParOf" srcId="{36E96AEC-CFAE-4E5B-8822-283CBCE999AE}" destId="{6C51A952-1B24-4837-8918-BEE00B6FE7EF}" srcOrd="2" destOrd="0" presId="urn:microsoft.com/office/officeart/2005/8/layout/lProcess1"/>
    <dgm:cxn modelId="{335DF39A-B03B-43C4-AE57-AFD4C473E359}" type="presParOf" srcId="{36E96AEC-CFAE-4E5B-8822-283CBCE999AE}" destId="{D90E15B3-F95A-482D-98C3-D5A35FE26C30}" srcOrd="3" destOrd="0" presId="urn:microsoft.com/office/officeart/2005/8/layout/lProcess1"/>
    <dgm:cxn modelId="{74830A66-1983-4FF7-BE14-5F2CA5A2F8D5}" type="presParOf" srcId="{36E96AEC-CFAE-4E5B-8822-283CBCE999AE}" destId="{FA9256F1-ED0F-4B09-A601-078E975C25B6}" srcOrd="4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BD6A91B-8A35-4198-B39A-B579FFAC209A}" type="doc">
      <dgm:prSet loTypeId="urn:microsoft.com/office/officeart/2005/8/layout/l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31F3AED-049F-4FAE-80FD-90EDFA8A3F46}">
      <dgm:prSet phldrT="[Текст]"/>
      <dgm:spPr>
        <a:solidFill>
          <a:srgbClr val="0BA1A9"/>
        </a:solidFill>
      </dgm:spPr>
      <dgm:t>
        <a:bodyPr/>
        <a:lstStyle/>
        <a:p>
          <a:r>
            <a:rPr lang="ru-RU" dirty="0"/>
            <a:t>ПМ 03</a:t>
          </a:r>
        </a:p>
        <a:p>
          <a:r>
            <a:rPr lang="ru-RU" dirty="0"/>
            <a:t>ПРОВЕДЕНИЕ МЕРОПРИЯТИЙ ПО ПРОФИЛАКТИКЕ  НЕИНФЕКЦИОННЫХ И ИНФЕКЦИОННЫХ ЗАБОЛЕВАНИЙ,  ФОРМИРОВАНИЕ ЗДОРОВОГО ОБРАЗА ЖИЗНИ </a:t>
          </a:r>
        </a:p>
      </dgm:t>
    </dgm:pt>
    <dgm:pt modelId="{109F3DD6-58AD-4CE2-8D59-3D667823270E}" type="parTrans" cxnId="{F2B2CA1C-2518-450E-816D-7F88245C6EB9}">
      <dgm:prSet/>
      <dgm:spPr/>
      <dgm:t>
        <a:bodyPr/>
        <a:lstStyle/>
        <a:p>
          <a:endParaRPr lang="ru-RU"/>
        </a:p>
      </dgm:t>
    </dgm:pt>
    <dgm:pt modelId="{FB3B881D-1733-40CE-BEC6-FCABAAB809C5}" type="sibTrans" cxnId="{F2B2CA1C-2518-450E-816D-7F88245C6EB9}">
      <dgm:prSet/>
      <dgm:spPr/>
      <dgm:t>
        <a:bodyPr/>
        <a:lstStyle/>
        <a:p>
          <a:endParaRPr lang="ru-RU"/>
        </a:p>
      </dgm:t>
    </dgm:pt>
    <dgm:pt modelId="{9AF77005-26AD-477F-B5EF-7DC4FA483181}">
      <dgm:prSet phldrT="[Текст]" custT="1"/>
      <dgm:spPr>
        <a:solidFill>
          <a:srgbClr val="0BA1A9">
            <a:alpha val="90000"/>
          </a:srgbClr>
        </a:solidFill>
      </dgm:spPr>
      <dgm:t>
        <a:bodyPr/>
        <a:lstStyle/>
        <a:p>
          <a:r>
            <a:rPr lang="ru-RU" sz="2000" b="1" dirty="0">
              <a:solidFill>
                <a:schemeClr val="bg1"/>
              </a:solidFill>
            </a:rPr>
            <a:t>БАЗА: ПОЛИКЛИНИКИ</a:t>
          </a:r>
        </a:p>
      </dgm:t>
    </dgm:pt>
    <dgm:pt modelId="{3D8F5BB0-F948-4478-8856-9E588620D098}" type="parTrans" cxnId="{D11799B9-7429-49CC-AE41-ACC392939308}">
      <dgm:prSet/>
      <dgm:spPr/>
      <dgm:t>
        <a:bodyPr/>
        <a:lstStyle/>
        <a:p>
          <a:endParaRPr lang="ru-RU"/>
        </a:p>
      </dgm:t>
    </dgm:pt>
    <dgm:pt modelId="{6874A258-C364-43BF-AAAC-ED603FC6CFAC}" type="sibTrans" cxnId="{D11799B9-7429-49CC-AE41-ACC392939308}">
      <dgm:prSet/>
      <dgm:spPr/>
      <dgm:t>
        <a:bodyPr/>
        <a:lstStyle/>
        <a:p>
          <a:endParaRPr lang="ru-RU"/>
        </a:p>
      </dgm:t>
    </dgm:pt>
    <dgm:pt modelId="{93BC581C-C094-498F-8ACF-62E9578C273F}">
      <dgm:prSet phldrT="[Текст]" custT="1"/>
      <dgm:spPr>
        <a:solidFill>
          <a:srgbClr val="99CC00">
            <a:alpha val="90000"/>
          </a:srgbClr>
        </a:solidFill>
      </dgm:spPr>
      <dgm:t>
        <a:bodyPr/>
        <a:lstStyle/>
        <a:p>
          <a:r>
            <a:rPr lang="ru-RU" sz="2000" b="1" dirty="0">
              <a:solidFill>
                <a:schemeClr val="tx1"/>
              </a:solidFill>
            </a:rPr>
            <a:t>ВЫПОЛНЕНИЕ РАБОТ НЕ ПРОГРАММЕ</a:t>
          </a:r>
        </a:p>
      </dgm:t>
    </dgm:pt>
    <dgm:pt modelId="{EBA6B267-BC4B-4618-B4A8-77F2B0164494}" type="parTrans" cxnId="{051844ED-6C6E-4A59-8D81-8E9B630D87C9}">
      <dgm:prSet/>
      <dgm:spPr/>
      <dgm:t>
        <a:bodyPr/>
        <a:lstStyle/>
        <a:p>
          <a:endParaRPr lang="ru-RU"/>
        </a:p>
      </dgm:t>
    </dgm:pt>
    <dgm:pt modelId="{5295EE9F-0B52-4443-B360-4AD889ECAE3A}" type="sibTrans" cxnId="{051844ED-6C6E-4A59-8D81-8E9B630D87C9}">
      <dgm:prSet/>
      <dgm:spPr/>
      <dgm:t>
        <a:bodyPr/>
        <a:lstStyle/>
        <a:p>
          <a:endParaRPr lang="ru-RU"/>
        </a:p>
      </dgm:t>
    </dgm:pt>
    <dgm:pt modelId="{422B1076-9CBE-4103-8AF3-27ADE3CC292E}">
      <dgm:prSet phldrT="[Текст]"/>
      <dgm:spPr>
        <a:solidFill>
          <a:srgbClr val="0BA1A9"/>
        </a:solidFill>
      </dgm:spPr>
      <dgm:t>
        <a:bodyPr/>
        <a:lstStyle/>
        <a:p>
          <a:r>
            <a:rPr lang="ru-RU" dirty="0"/>
            <a:t>ПМ 04 </a:t>
          </a:r>
        </a:p>
        <a:p>
          <a:r>
            <a:rPr lang="ru-RU" dirty="0"/>
            <a:t>ОСУЩЕСТВЛЕНИЕ ПРОФИЛАКТИЧЕСКОЙ  ДЕЯТЕЛЬНОСТИ </a:t>
          </a:r>
        </a:p>
      </dgm:t>
    </dgm:pt>
    <dgm:pt modelId="{A7C0EB9B-5AF7-47B2-9DC2-DACCE6675EB2}" type="parTrans" cxnId="{880F13C0-0B98-4D86-98FA-87AEBCFCF795}">
      <dgm:prSet/>
      <dgm:spPr/>
      <dgm:t>
        <a:bodyPr/>
        <a:lstStyle/>
        <a:p>
          <a:endParaRPr lang="ru-RU"/>
        </a:p>
      </dgm:t>
    </dgm:pt>
    <dgm:pt modelId="{642EFF90-DA22-494F-9D20-392DF5B81185}" type="sibTrans" cxnId="{880F13C0-0B98-4D86-98FA-87AEBCFCF795}">
      <dgm:prSet/>
      <dgm:spPr/>
      <dgm:t>
        <a:bodyPr/>
        <a:lstStyle/>
        <a:p>
          <a:endParaRPr lang="ru-RU"/>
        </a:p>
      </dgm:t>
    </dgm:pt>
    <dgm:pt modelId="{9A46282A-8BE1-4DD9-8377-F1B7EAF3ADE0}">
      <dgm:prSet phldrT="[Текст]" custT="1"/>
      <dgm:spPr>
        <a:solidFill>
          <a:srgbClr val="0BA1A9">
            <a:alpha val="90000"/>
          </a:srgbClr>
        </a:solidFill>
      </dgm:spPr>
      <dgm:t>
        <a:bodyPr/>
        <a:lstStyle/>
        <a:p>
          <a:r>
            <a:rPr lang="ru-RU" sz="2000" dirty="0">
              <a:solidFill>
                <a:schemeClr val="bg1"/>
              </a:solidFill>
            </a:rPr>
            <a:t>БАЗА: ПОЛИКЛИНИКИ, ФАПЫ</a:t>
          </a:r>
        </a:p>
      </dgm:t>
    </dgm:pt>
    <dgm:pt modelId="{3DB937B3-8FAE-4218-B684-6FED18E9CF0D}" type="parTrans" cxnId="{5A739562-8158-42BA-93F6-4834F9AB3D94}">
      <dgm:prSet/>
      <dgm:spPr/>
      <dgm:t>
        <a:bodyPr/>
        <a:lstStyle/>
        <a:p>
          <a:endParaRPr lang="ru-RU"/>
        </a:p>
      </dgm:t>
    </dgm:pt>
    <dgm:pt modelId="{AB1E1F81-C794-443B-B6D6-F53958BB9E19}" type="sibTrans" cxnId="{5A739562-8158-42BA-93F6-4834F9AB3D94}">
      <dgm:prSet/>
      <dgm:spPr/>
      <dgm:t>
        <a:bodyPr/>
        <a:lstStyle/>
        <a:p>
          <a:endParaRPr lang="ru-RU"/>
        </a:p>
      </dgm:t>
    </dgm:pt>
    <dgm:pt modelId="{87E32370-6F76-44BA-90FA-E487D27F296E}">
      <dgm:prSet phldrT="[Текст]" custT="1"/>
      <dgm:spPr>
        <a:solidFill>
          <a:srgbClr val="99CC00">
            <a:alpha val="90000"/>
          </a:srgbClr>
        </a:solidFill>
      </dgm:spPr>
      <dgm:t>
        <a:bodyPr/>
        <a:lstStyle/>
        <a:p>
          <a:r>
            <a:rPr lang="ru-RU" sz="2000" b="1" dirty="0"/>
            <a:t>ВЫПОЛНЕНИЕ РАБОТ НЕ ПРОГРАММЕ</a:t>
          </a:r>
        </a:p>
      </dgm:t>
    </dgm:pt>
    <dgm:pt modelId="{D429E2AB-CCFC-4167-B28E-3D869E745CBE}" type="sibTrans" cxnId="{FF001B1E-1CB2-4090-8D36-CE89D26B07DD}">
      <dgm:prSet/>
      <dgm:spPr/>
      <dgm:t>
        <a:bodyPr/>
        <a:lstStyle/>
        <a:p>
          <a:endParaRPr lang="ru-RU"/>
        </a:p>
      </dgm:t>
    </dgm:pt>
    <dgm:pt modelId="{0EF2E7C0-DA4D-4488-8C4F-8779A367F2DB}" type="parTrans" cxnId="{FF001B1E-1CB2-4090-8D36-CE89D26B07DD}">
      <dgm:prSet/>
      <dgm:spPr/>
      <dgm:t>
        <a:bodyPr/>
        <a:lstStyle/>
        <a:p>
          <a:endParaRPr lang="ru-RU"/>
        </a:p>
      </dgm:t>
    </dgm:pt>
    <dgm:pt modelId="{59FDA905-7115-4B5A-9DB4-E259EA8B6295}" type="pres">
      <dgm:prSet presAssocID="{EBD6A91B-8A35-4198-B39A-B579FFAC209A}" presName="Name0" presStyleCnt="0">
        <dgm:presLayoutVars>
          <dgm:dir/>
          <dgm:animLvl val="lvl"/>
          <dgm:resizeHandles val="exact"/>
        </dgm:presLayoutVars>
      </dgm:prSet>
      <dgm:spPr/>
    </dgm:pt>
    <dgm:pt modelId="{840B414F-F4F1-4EF6-A334-00FE326B5DB9}" type="pres">
      <dgm:prSet presAssocID="{631F3AED-049F-4FAE-80FD-90EDFA8A3F46}" presName="vertFlow" presStyleCnt="0"/>
      <dgm:spPr/>
    </dgm:pt>
    <dgm:pt modelId="{CBC52A23-3BA2-4642-A9E6-10B109D7B5DF}" type="pres">
      <dgm:prSet presAssocID="{631F3AED-049F-4FAE-80FD-90EDFA8A3F46}" presName="header" presStyleLbl="node1" presStyleIdx="0" presStyleCnt="2"/>
      <dgm:spPr/>
    </dgm:pt>
    <dgm:pt modelId="{F01D1DD8-CA70-44B3-810D-FCA363DEF31E}" type="pres">
      <dgm:prSet presAssocID="{3D8F5BB0-F948-4478-8856-9E588620D098}" presName="parTrans" presStyleLbl="sibTrans2D1" presStyleIdx="0" presStyleCnt="4"/>
      <dgm:spPr/>
    </dgm:pt>
    <dgm:pt modelId="{3B53AF81-B01B-46CE-A222-2E336C5C32CC}" type="pres">
      <dgm:prSet presAssocID="{9AF77005-26AD-477F-B5EF-7DC4FA483181}" presName="child" presStyleLbl="alignAccFollowNode1" presStyleIdx="0" presStyleCnt="4">
        <dgm:presLayoutVars>
          <dgm:chMax val="0"/>
          <dgm:bulletEnabled val="1"/>
        </dgm:presLayoutVars>
      </dgm:prSet>
      <dgm:spPr/>
    </dgm:pt>
    <dgm:pt modelId="{D49514A3-775C-4AFF-AF7B-9B08BE108E3B}" type="pres">
      <dgm:prSet presAssocID="{6874A258-C364-43BF-AAAC-ED603FC6CFAC}" presName="sibTrans" presStyleLbl="sibTrans2D1" presStyleIdx="1" presStyleCnt="4"/>
      <dgm:spPr/>
    </dgm:pt>
    <dgm:pt modelId="{1804C572-F702-4632-8FBE-124888C486A9}" type="pres">
      <dgm:prSet presAssocID="{93BC581C-C094-498F-8ACF-62E9578C273F}" presName="child" presStyleLbl="alignAccFollowNode1" presStyleIdx="1" presStyleCnt="4">
        <dgm:presLayoutVars>
          <dgm:chMax val="0"/>
          <dgm:bulletEnabled val="1"/>
        </dgm:presLayoutVars>
      </dgm:prSet>
      <dgm:spPr/>
    </dgm:pt>
    <dgm:pt modelId="{D266F250-CA9A-446C-98A0-DEB3AF61A09B}" type="pres">
      <dgm:prSet presAssocID="{631F3AED-049F-4FAE-80FD-90EDFA8A3F46}" presName="hSp" presStyleCnt="0"/>
      <dgm:spPr/>
    </dgm:pt>
    <dgm:pt modelId="{36E96AEC-CFAE-4E5B-8822-283CBCE999AE}" type="pres">
      <dgm:prSet presAssocID="{422B1076-9CBE-4103-8AF3-27ADE3CC292E}" presName="vertFlow" presStyleCnt="0"/>
      <dgm:spPr/>
    </dgm:pt>
    <dgm:pt modelId="{64F2B709-ACE0-4901-94D1-3436B072DDD8}" type="pres">
      <dgm:prSet presAssocID="{422B1076-9CBE-4103-8AF3-27ADE3CC292E}" presName="header" presStyleLbl="node1" presStyleIdx="1" presStyleCnt="2"/>
      <dgm:spPr/>
    </dgm:pt>
    <dgm:pt modelId="{6FDC2397-BDB6-41CE-8386-CF7F46B952E9}" type="pres">
      <dgm:prSet presAssocID="{3DB937B3-8FAE-4218-B684-6FED18E9CF0D}" presName="parTrans" presStyleLbl="sibTrans2D1" presStyleIdx="2" presStyleCnt="4"/>
      <dgm:spPr/>
    </dgm:pt>
    <dgm:pt modelId="{6C51A952-1B24-4837-8918-BEE00B6FE7EF}" type="pres">
      <dgm:prSet presAssocID="{9A46282A-8BE1-4DD9-8377-F1B7EAF3ADE0}" presName="child" presStyleLbl="alignAccFollowNode1" presStyleIdx="2" presStyleCnt="4">
        <dgm:presLayoutVars>
          <dgm:chMax val="0"/>
          <dgm:bulletEnabled val="1"/>
        </dgm:presLayoutVars>
      </dgm:prSet>
      <dgm:spPr/>
    </dgm:pt>
    <dgm:pt modelId="{D90E15B3-F95A-482D-98C3-D5A35FE26C30}" type="pres">
      <dgm:prSet presAssocID="{AB1E1F81-C794-443B-B6D6-F53958BB9E19}" presName="sibTrans" presStyleLbl="sibTrans2D1" presStyleIdx="3" presStyleCnt="4"/>
      <dgm:spPr/>
    </dgm:pt>
    <dgm:pt modelId="{FA9256F1-ED0F-4B09-A601-078E975C25B6}" type="pres">
      <dgm:prSet presAssocID="{87E32370-6F76-44BA-90FA-E487D27F296E}" presName="child" presStyleLbl="alignAccFollowNode1" presStyleIdx="3" presStyleCnt="4">
        <dgm:presLayoutVars>
          <dgm:chMax val="0"/>
          <dgm:bulletEnabled val="1"/>
        </dgm:presLayoutVars>
      </dgm:prSet>
      <dgm:spPr/>
    </dgm:pt>
  </dgm:ptLst>
  <dgm:cxnLst>
    <dgm:cxn modelId="{DE8B7C02-AA27-45F4-B686-4A41407795B7}" type="presOf" srcId="{3D8F5BB0-F948-4478-8856-9E588620D098}" destId="{F01D1DD8-CA70-44B3-810D-FCA363DEF31E}" srcOrd="0" destOrd="0" presId="urn:microsoft.com/office/officeart/2005/8/layout/lProcess1"/>
    <dgm:cxn modelId="{B9B20F09-B27B-4F26-B3AE-B40ED4F231DD}" type="presOf" srcId="{AB1E1F81-C794-443B-B6D6-F53958BB9E19}" destId="{D90E15B3-F95A-482D-98C3-D5A35FE26C30}" srcOrd="0" destOrd="0" presId="urn:microsoft.com/office/officeart/2005/8/layout/lProcess1"/>
    <dgm:cxn modelId="{ED5D9B14-6A12-4C3D-8B3B-6C875C5BFC7D}" type="presOf" srcId="{EBD6A91B-8A35-4198-B39A-B579FFAC209A}" destId="{59FDA905-7115-4B5A-9DB4-E259EA8B6295}" srcOrd="0" destOrd="0" presId="urn:microsoft.com/office/officeart/2005/8/layout/lProcess1"/>
    <dgm:cxn modelId="{F2B2CA1C-2518-450E-816D-7F88245C6EB9}" srcId="{EBD6A91B-8A35-4198-B39A-B579FFAC209A}" destId="{631F3AED-049F-4FAE-80FD-90EDFA8A3F46}" srcOrd="0" destOrd="0" parTransId="{109F3DD6-58AD-4CE2-8D59-3D667823270E}" sibTransId="{FB3B881D-1733-40CE-BEC6-FCABAAB809C5}"/>
    <dgm:cxn modelId="{FF001B1E-1CB2-4090-8D36-CE89D26B07DD}" srcId="{422B1076-9CBE-4103-8AF3-27ADE3CC292E}" destId="{87E32370-6F76-44BA-90FA-E487D27F296E}" srcOrd="1" destOrd="0" parTransId="{0EF2E7C0-DA4D-4488-8C4F-8779A367F2DB}" sibTransId="{D429E2AB-CCFC-4167-B28E-3D869E745CBE}"/>
    <dgm:cxn modelId="{03A22C2B-2F31-477C-9C54-B1AD6BF393D7}" type="presOf" srcId="{422B1076-9CBE-4103-8AF3-27ADE3CC292E}" destId="{64F2B709-ACE0-4901-94D1-3436B072DDD8}" srcOrd="0" destOrd="0" presId="urn:microsoft.com/office/officeart/2005/8/layout/lProcess1"/>
    <dgm:cxn modelId="{35B1645F-9E4B-4366-8626-0980F2F11991}" type="presOf" srcId="{9AF77005-26AD-477F-B5EF-7DC4FA483181}" destId="{3B53AF81-B01B-46CE-A222-2E336C5C32CC}" srcOrd="0" destOrd="0" presId="urn:microsoft.com/office/officeart/2005/8/layout/lProcess1"/>
    <dgm:cxn modelId="{5A739562-8158-42BA-93F6-4834F9AB3D94}" srcId="{422B1076-9CBE-4103-8AF3-27ADE3CC292E}" destId="{9A46282A-8BE1-4DD9-8377-F1B7EAF3ADE0}" srcOrd="0" destOrd="0" parTransId="{3DB937B3-8FAE-4218-B684-6FED18E9CF0D}" sibTransId="{AB1E1F81-C794-443B-B6D6-F53958BB9E19}"/>
    <dgm:cxn modelId="{C851E54D-71DF-4EF9-B683-448B6801FC3D}" type="presOf" srcId="{87E32370-6F76-44BA-90FA-E487D27F296E}" destId="{FA9256F1-ED0F-4B09-A601-078E975C25B6}" srcOrd="0" destOrd="0" presId="urn:microsoft.com/office/officeart/2005/8/layout/lProcess1"/>
    <dgm:cxn modelId="{21FDB690-EC24-4CB7-B775-5C4BD0EBF2CA}" type="presOf" srcId="{93BC581C-C094-498F-8ACF-62E9578C273F}" destId="{1804C572-F702-4632-8FBE-124888C486A9}" srcOrd="0" destOrd="0" presId="urn:microsoft.com/office/officeart/2005/8/layout/lProcess1"/>
    <dgm:cxn modelId="{75DE1A91-E9C3-4CEE-B9BE-15C9DA952287}" type="presOf" srcId="{631F3AED-049F-4FAE-80FD-90EDFA8A3F46}" destId="{CBC52A23-3BA2-4642-A9E6-10B109D7B5DF}" srcOrd="0" destOrd="0" presId="urn:microsoft.com/office/officeart/2005/8/layout/lProcess1"/>
    <dgm:cxn modelId="{88BDF09D-D960-4AAC-AE3F-E0801D81C780}" type="presOf" srcId="{3DB937B3-8FAE-4218-B684-6FED18E9CF0D}" destId="{6FDC2397-BDB6-41CE-8386-CF7F46B952E9}" srcOrd="0" destOrd="0" presId="urn:microsoft.com/office/officeart/2005/8/layout/lProcess1"/>
    <dgm:cxn modelId="{D11799B9-7429-49CC-AE41-ACC392939308}" srcId="{631F3AED-049F-4FAE-80FD-90EDFA8A3F46}" destId="{9AF77005-26AD-477F-B5EF-7DC4FA483181}" srcOrd="0" destOrd="0" parTransId="{3D8F5BB0-F948-4478-8856-9E588620D098}" sibTransId="{6874A258-C364-43BF-AAAC-ED603FC6CFAC}"/>
    <dgm:cxn modelId="{880F13C0-0B98-4D86-98FA-87AEBCFCF795}" srcId="{EBD6A91B-8A35-4198-B39A-B579FFAC209A}" destId="{422B1076-9CBE-4103-8AF3-27ADE3CC292E}" srcOrd="1" destOrd="0" parTransId="{A7C0EB9B-5AF7-47B2-9DC2-DACCE6675EB2}" sibTransId="{642EFF90-DA22-494F-9D20-392DF5B81185}"/>
    <dgm:cxn modelId="{C67462C1-8578-4621-A953-7F92E96ABCB1}" type="presOf" srcId="{6874A258-C364-43BF-AAAC-ED603FC6CFAC}" destId="{D49514A3-775C-4AFF-AF7B-9B08BE108E3B}" srcOrd="0" destOrd="0" presId="urn:microsoft.com/office/officeart/2005/8/layout/lProcess1"/>
    <dgm:cxn modelId="{24FD4CE5-FB43-43F2-A887-5B142F23EA58}" type="presOf" srcId="{9A46282A-8BE1-4DD9-8377-F1B7EAF3ADE0}" destId="{6C51A952-1B24-4837-8918-BEE00B6FE7EF}" srcOrd="0" destOrd="0" presId="urn:microsoft.com/office/officeart/2005/8/layout/lProcess1"/>
    <dgm:cxn modelId="{051844ED-6C6E-4A59-8D81-8E9B630D87C9}" srcId="{631F3AED-049F-4FAE-80FD-90EDFA8A3F46}" destId="{93BC581C-C094-498F-8ACF-62E9578C273F}" srcOrd="1" destOrd="0" parTransId="{EBA6B267-BC4B-4618-B4A8-77F2B0164494}" sibTransId="{5295EE9F-0B52-4443-B360-4AD889ECAE3A}"/>
    <dgm:cxn modelId="{E9323E27-C14A-40F9-92AC-6D0C2AB2306D}" type="presParOf" srcId="{59FDA905-7115-4B5A-9DB4-E259EA8B6295}" destId="{840B414F-F4F1-4EF6-A334-00FE326B5DB9}" srcOrd="0" destOrd="0" presId="urn:microsoft.com/office/officeart/2005/8/layout/lProcess1"/>
    <dgm:cxn modelId="{855F85F6-5B1D-41A1-BD9D-387FA65661BB}" type="presParOf" srcId="{840B414F-F4F1-4EF6-A334-00FE326B5DB9}" destId="{CBC52A23-3BA2-4642-A9E6-10B109D7B5DF}" srcOrd="0" destOrd="0" presId="urn:microsoft.com/office/officeart/2005/8/layout/lProcess1"/>
    <dgm:cxn modelId="{90E38205-DCA9-4278-9E0D-59FB4FBA2D7A}" type="presParOf" srcId="{840B414F-F4F1-4EF6-A334-00FE326B5DB9}" destId="{F01D1DD8-CA70-44B3-810D-FCA363DEF31E}" srcOrd="1" destOrd="0" presId="urn:microsoft.com/office/officeart/2005/8/layout/lProcess1"/>
    <dgm:cxn modelId="{B37778F6-3CED-46D6-B7E5-9D63F8992ABD}" type="presParOf" srcId="{840B414F-F4F1-4EF6-A334-00FE326B5DB9}" destId="{3B53AF81-B01B-46CE-A222-2E336C5C32CC}" srcOrd="2" destOrd="0" presId="urn:microsoft.com/office/officeart/2005/8/layout/lProcess1"/>
    <dgm:cxn modelId="{6A154FF6-5324-430C-AC52-4CF3B3A928A4}" type="presParOf" srcId="{840B414F-F4F1-4EF6-A334-00FE326B5DB9}" destId="{D49514A3-775C-4AFF-AF7B-9B08BE108E3B}" srcOrd="3" destOrd="0" presId="urn:microsoft.com/office/officeart/2005/8/layout/lProcess1"/>
    <dgm:cxn modelId="{5500C383-9D6D-44B2-8257-3B9FF4493DA8}" type="presParOf" srcId="{840B414F-F4F1-4EF6-A334-00FE326B5DB9}" destId="{1804C572-F702-4632-8FBE-124888C486A9}" srcOrd="4" destOrd="0" presId="urn:microsoft.com/office/officeart/2005/8/layout/lProcess1"/>
    <dgm:cxn modelId="{D73F5891-34B9-4181-B527-32DC245567A9}" type="presParOf" srcId="{59FDA905-7115-4B5A-9DB4-E259EA8B6295}" destId="{D266F250-CA9A-446C-98A0-DEB3AF61A09B}" srcOrd="1" destOrd="0" presId="urn:microsoft.com/office/officeart/2005/8/layout/lProcess1"/>
    <dgm:cxn modelId="{55CF3736-8146-45A5-A255-9521B93B447F}" type="presParOf" srcId="{59FDA905-7115-4B5A-9DB4-E259EA8B6295}" destId="{36E96AEC-CFAE-4E5B-8822-283CBCE999AE}" srcOrd="2" destOrd="0" presId="urn:microsoft.com/office/officeart/2005/8/layout/lProcess1"/>
    <dgm:cxn modelId="{F5E5D53F-6B85-43AB-A701-B93FF16CDD75}" type="presParOf" srcId="{36E96AEC-CFAE-4E5B-8822-283CBCE999AE}" destId="{64F2B709-ACE0-4901-94D1-3436B072DDD8}" srcOrd="0" destOrd="0" presId="urn:microsoft.com/office/officeart/2005/8/layout/lProcess1"/>
    <dgm:cxn modelId="{9EB948D8-4F14-47A4-AC19-E9E945D0B02A}" type="presParOf" srcId="{36E96AEC-CFAE-4E5B-8822-283CBCE999AE}" destId="{6FDC2397-BDB6-41CE-8386-CF7F46B952E9}" srcOrd="1" destOrd="0" presId="urn:microsoft.com/office/officeart/2005/8/layout/lProcess1"/>
    <dgm:cxn modelId="{2DBA5AC3-8ADA-4FF8-B315-2F0EB1390B33}" type="presParOf" srcId="{36E96AEC-CFAE-4E5B-8822-283CBCE999AE}" destId="{6C51A952-1B24-4837-8918-BEE00B6FE7EF}" srcOrd="2" destOrd="0" presId="urn:microsoft.com/office/officeart/2005/8/layout/lProcess1"/>
    <dgm:cxn modelId="{335DF39A-B03B-43C4-AE57-AFD4C473E359}" type="presParOf" srcId="{36E96AEC-CFAE-4E5B-8822-283CBCE999AE}" destId="{D90E15B3-F95A-482D-98C3-D5A35FE26C30}" srcOrd="3" destOrd="0" presId="urn:microsoft.com/office/officeart/2005/8/layout/lProcess1"/>
    <dgm:cxn modelId="{74830A66-1983-4FF7-BE14-5F2CA5A2F8D5}" type="presParOf" srcId="{36E96AEC-CFAE-4E5B-8822-283CBCE999AE}" destId="{FA9256F1-ED0F-4B09-A601-078E975C25B6}" srcOrd="4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BD6A91B-8A35-4198-B39A-B579FFAC209A}" type="doc">
      <dgm:prSet loTypeId="urn:microsoft.com/office/officeart/2005/8/layout/l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31F3AED-049F-4FAE-80FD-90EDFA8A3F46}">
      <dgm:prSet phldrT="[Текст]" custT="1"/>
      <dgm:spPr>
        <a:solidFill>
          <a:srgbClr val="0BA1A9"/>
        </a:solidFill>
      </dgm:spPr>
      <dgm:t>
        <a:bodyPr/>
        <a:lstStyle/>
        <a:p>
          <a:r>
            <a:rPr lang="ru-RU" sz="1600" b="1" dirty="0"/>
            <a:t>ПМ 04</a:t>
          </a:r>
        </a:p>
        <a:p>
          <a:r>
            <a:rPr lang="ru-RU" sz="1600" b="1" dirty="0"/>
            <a:t>ОКАЗАНИЕ МЕДИЦИНСКОЙ ПОМОЩИ,  ОСУЩЕСТВЛЕНИЕ СЕСТРИНСКОГО УХОДА И НАБЛЮДЕНИЯ  ЗА ПАЦИЕНТАМИ ПРИ ЗАБОЛЕВАНИЯХ И СОСТОЯНИЯХ </a:t>
          </a:r>
        </a:p>
      </dgm:t>
    </dgm:pt>
    <dgm:pt modelId="{109F3DD6-58AD-4CE2-8D59-3D667823270E}" type="parTrans" cxnId="{F2B2CA1C-2518-450E-816D-7F88245C6EB9}">
      <dgm:prSet/>
      <dgm:spPr/>
      <dgm:t>
        <a:bodyPr/>
        <a:lstStyle/>
        <a:p>
          <a:endParaRPr lang="ru-RU"/>
        </a:p>
      </dgm:t>
    </dgm:pt>
    <dgm:pt modelId="{FB3B881D-1733-40CE-BEC6-FCABAAB809C5}" type="sibTrans" cxnId="{F2B2CA1C-2518-450E-816D-7F88245C6EB9}">
      <dgm:prSet/>
      <dgm:spPr/>
      <dgm:t>
        <a:bodyPr/>
        <a:lstStyle/>
        <a:p>
          <a:endParaRPr lang="ru-RU"/>
        </a:p>
      </dgm:t>
    </dgm:pt>
    <dgm:pt modelId="{9AF77005-26AD-477F-B5EF-7DC4FA483181}">
      <dgm:prSet phldrT="[Текст]" custT="1"/>
      <dgm:spPr>
        <a:solidFill>
          <a:srgbClr val="0BA1A9">
            <a:alpha val="90000"/>
          </a:srgbClr>
        </a:solidFill>
      </dgm:spPr>
      <dgm:t>
        <a:bodyPr/>
        <a:lstStyle/>
        <a:p>
          <a:r>
            <a:rPr lang="ru-RU" sz="1600" b="1" dirty="0">
              <a:solidFill>
                <a:schemeClr val="bg1"/>
              </a:solidFill>
            </a:rPr>
            <a:t>БАЗА: СТАЦИОНАРНЫЕ ОТДЕЛЕНИЯ ТЕРАПЕВТИЧЕСКОГО, ХИРУРГИЧЕСКОГО, ПЕДИАТРИЧЕСКОГО ПРОФИЛЯ</a:t>
          </a:r>
        </a:p>
      </dgm:t>
    </dgm:pt>
    <dgm:pt modelId="{3D8F5BB0-F948-4478-8856-9E588620D098}" type="parTrans" cxnId="{D11799B9-7429-49CC-AE41-ACC392939308}">
      <dgm:prSet/>
      <dgm:spPr/>
      <dgm:t>
        <a:bodyPr/>
        <a:lstStyle/>
        <a:p>
          <a:endParaRPr lang="ru-RU"/>
        </a:p>
      </dgm:t>
    </dgm:pt>
    <dgm:pt modelId="{6874A258-C364-43BF-AAAC-ED603FC6CFAC}" type="sibTrans" cxnId="{D11799B9-7429-49CC-AE41-ACC392939308}">
      <dgm:prSet/>
      <dgm:spPr/>
      <dgm:t>
        <a:bodyPr/>
        <a:lstStyle/>
        <a:p>
          <a:endParaRPr lang="ru-RU"/>
        </a:p>
      </dgm:t>
    </dgm:pt>
    <dgm:pt modelId="{93BC581C-C094-498F-8ACF-62E9578C273F}">
      <dgm:prSet phldrT="[Текст]" custT="1"/>
      <dgm:spPr>
        <a:solidFill>
          <a:srgbClr val="99CC00">
            <a:alpha val="90000"/>
          </a:srgbClr>
        </a:solidFill>
      </dgm:spPr>
      <dgm:t>
        <a:bodyPr/>
        <a:lstStyle/>
        <a:p>
          <a:r>
            <a:rPr lang="ru-RU" sz="2400" b="1" dirty="0">
              <a:solidFill>
                <a:schemeClr val="tx1"/>
              </a:solidFill>
            </a:rPr>
            <a:t>Проблема: отсутствие ротации по отделениям</a:t>
          </a:r>
        </a:p>
      </dgm:t>
    </dgm:pt>
    <dgm:pt modelId="{EBA6B267-BC4B-4618-B4A8-77F2B0164494}" type="parTrans" cxnId="{051844ED-6C6E-4A59-8D81-8E9B630D87C9}">
      <dgm:prSet/>
      <dgm:spPr/>
      <dgm:t>
        <a:bodyPr/>
        <a:lstStyle/>
        <a:p>
          <a:endParaRPr lang="ru-RU"/>
        </a:p>
      </dgm:t>
    </dgm:pt>
    <dgm:pt modelId="{5295EE9F-0B52-4443-B360-4AD889ECAE3A}" type="sibTrans" cxnId="{051844ED-6C6E-4A59-8D81-8E9B630D87C9}">
      <dgm:prSet/>
      <dgm:spPr/>
      <dgm:t>
        <a:bodyPr/>
        <a:lstStyle/>
        <a:p>
          <a:endParaRPr lang="ru-RU"/>
        </a:p>
      </dgm:t>
    </dgm:pt>
    <dgm:pt modelId="{422B1076-9CBE-4103-8AF3-27ADE3CC292E}">
      <dgm:prSet phldrT="[Текст]" custT="1"/>
      <dgm:spPr>
        <a:solidFill>
          <a:srgbClr val="0BA1A9"/>
        </a:solidFill>
      </dgm:spPr>
      <dgm:t>
        <a:bodyPr/>
        <a:lstStyle/>
        <a:p>
          <a:r>
            <a:rPr lang="ru-RU" sz="1600" b="1" dirty="0"/>
            <a:t>ПМ 02</a:t>
          </a:r>
        </a:p>
        <a:p>
          <a:r>
            <a:rPr lang="ru-RU" sz="1600" b="1" dirty="0"/>
            <a:t> ОСУЩЕСТВЛЕНИЕ ЛЕЧЕБНО-ДИАГНОСТИЧЕСКОЙ ДЕЯТЕЛЬНОСТИ </a:t>
          </a:r>
        </a:p>
      </dgm:t>
    </dgm:pt>
    <dgm:pt modelId="{A7C0EB9B-5AF7-47B2-9DC2-DACCE6675EB2}" type="parTrans" cxnId="{880F13C0-0B98-4D86-98FA-87AEBCFCF795}">
      <dgm:prSet/>
      <dgm:spPr/>
      <dgm:t>
        <a:bodyPr/>
        <a:lstStyle/>
        <a:p>
          <a:endParaRPr lang="ru-RU"/>
        </a:p>
      </dgm:t>
    </dgm:pt>
    <dgm:pt modelId="{642EFF90-DA22-494F-9D20-392DF5B81185}" type="sibTrans" cxnId="{880F13C0-0B98-4D86-98FA-87AEBCFCF795}">
      <dgm:prSet/>
      <dgm:spPr/>
      <dgm:t>
        <a:bodyPr/>
        <a:lstStyle/>
        <a:p>
          <a:endParaRPr lang="ru-RU"/>
        </a:p>
      </dgm:t>
    </dgm:pt>
    <dgm:pt modelId="{9A46282A-8BE1-4DD9-8377-F1B7EAF3ADE0}">
      <dgm:prSet phldrT="[Текст]" custT="1"/>
      <dgm:spPr>
        <a:solidFill>
          <a:srgbClr val="0BA1A9">
            <a:alpha val="90000"/>
          </a:srgbClr>
        </a:solidFill>
      </dgm:spPr>
      <dgm:t>
        <a:bodyPr/>
        <a:lstStyle/>
        <a:p>
          <a:r>
            <a:rPr lang="ru-RU" sz="1600" b="1" dirty="0">
              <a:solidFill>
                <a:schemeClr val="bg1"/>
              </a:solidFill>
            </a:rPr>
            <a:t>БАЗА: СТАЦИОНАРНЫЕ ОТДЕЛЕНИЯ ТЕРАПЕВТИЧЕСКОГО, ХИРУРГИЧЕСКОГО, ПЕДИАТРИЧЕСКОГО , АКУШЕРСКОГО ПРОФИЛЯ/КАБИНЕТЫ ПРИЁМА/ФАПЫ</a:t>
          </a:r>
        </a:p>
      </dgm:t>
    </dgm:pt>
    <dgm:pt modelId="{3DB937B3-8FAE-4218-B684-6FED18E9CF0D}" type="parTrans" cxnId="{5A739562-8158-42BA-93F6-4834F9AB3D94}">
      <dgm:prSet/>
      <dgm:spPr/>
      <dgm:t>
        <a:bodyPr/>
        <a:lstStyle/>
        <a:p>
          <a:endParaRPr lang="ru-RU"/>
        </a:p>
      </dgm:t>
    </dgm:pt>
    <dgm:pt modelId="{AB1E1F81-C794-443B-B6D6-F53958BB9E19}" type="sibTrans" cxnId="{5A739562-8158-42BA-93F6-4834F9AB3D94}">
      <dgm:prSet/>
      <dgm:spPr/>
      <dgm:t>
        <a:bodyPr/>
        <a:lstStyle/>
        <a:p>
          <a:endParaRPr lang="ru-RU"/>
        </a:p>
      </dgm:t>
    </dgm:pt>
    <dgm:pt modelId="{FBCAF151-A84B-4C92-A6EE-9A90CABD39F6}">
      <dgm:prSet custT="1"/>
      <dgm:spPr>
        <a:solidFill>
          <a:srgbClr val="99CC00">
            <a:alpha val="90000"/>
          </a:srgbClr>
        </a:solidFill>
      </dgm:spPr>
      <dgm:t>
        <a:bodyPr/>
        <a:lstStyle/>
        <a:p>
          <a:r>
            <a:rPr lang="ru-RU" sz="2400" b="1" dirty="0">
              <a:solidFill>
                <a:schemeClr val="tx1"/>
              </a:solidFill>
            </a:rPr>
            <a:t>Проблема: отсутствие ротации по отделениям</a:t>
          </a:r>
        </a:p>
      </dgm:t>
    </dgm:pt>
    <dgm:pt modelId="{9C34ED3E-452C-4516-9E8D-AFB9D746D3EE}" type="parTrans" cxnId="{1D9ECE78-F466-4F1B-821E-5FBB5DF9678D}">
      <dgm:prSet/>
      <dgm:spPr/>
      <dgm:t>
        <a:bodyPr/>
        <a:lstStyle/>
        <a:p>
          <a:endParaRPr lang="ru-RU"/>
        </a:p>
      </dgm:t>
    </dgm:pt>
    <dgm:pt modelId="{632314E7-5EDA-44CF-BDA8-A6099662328F}" type="sibTrans" cxnId="{1D9ECE78-F466-4F1B-821E-5FBB5DF9678D}">
      <dgm:prSet/>
      <dgm:spPr/>
      <dgm:t>
        <a:bodyPr/>
        <a:lstStyle/>
        <a:p>
          <a:endParaRPr lang="ru-RU"/>
        </a:p>
      </dgm:t>
    </dgm:pt>
    <dgm:pt modelId="{59FDA905-7115-4B5A-9DB4-E259EA8B6295}" type="pres">
      <dgm:prSet presAssocID="{EBD6A91B-8A35-4198-B39A-B579FFAC209A}" presName="Name0" presStyleCnt="0">
        <dgm:presLayoutVars>
          <dgm:dir/>
          <dgm:animLvl val="lvl"/>
          <dgm:resizeHandles val="exact"/>
        </dgm:presLayoutVars>
      </dgm:prSet>
      <dgm:spPr/>
    </dgm:pt>
    <dgm:pt modelId="{840B414F-F4F1-4EF6-A334-00FE326B5DB9}" type="pres">
      <dgm:prSet presAssocID="{631F3AED-049F-4FAE-80FD-90EDFA8A3F46}" presName="vertFlow" presStyleCnt="0"/>
      <dgm:spPr/>
    </dgm:pt>
    <dgm:pt modelId="{CBC52A23-3BA2-4642-A9E6-10B109D7B5DF}" type="pres">
      <dgm:prSet presAssocID="{631F3AED-049F-4FAE-80FD-90EDFA8A3F46}" presName="header" presStyleLbl="node1" presStyleIdx="0" presStyleCnt="2"/>
      <dgm:spPr/>
    </dgm:pt>
    <dgm:pt modelId="{F01D1DD8-CA70-44B3-810D-FCA363DEF31E}" type="pres">
      <dgm:prSet presAssocID="{3D8F5BB0-F948-4478-8856-9E588620D098}" presName="parTrans" presStyleLbl="sibTrans2D1" presStyleIdx="0" presStyleCnt="4"/>
      <dgm:spPr/>
    </dgm:pt>
    <dgm:pt modelId="{3B53AF81-B01B-46CE-A222-2E336C5C32CC}" type="pres">
      <dgm:prSet presAssocID="{9AF77005-26AD-477F-B5EF-7DC4FA483181}" presName="child" presStyleLbl="alignAccFollowNode1" presStyleIdx="0" presStyleCnt="4">
        <dgm:presLayoutVars>
          <dgm:chMax val="0"/>
          <dgm:bulletEnabled val="1"/>
        </dgm:presLayoutVars>
      </dgm:prSet>
      <dgm:spPr/>
    </dgm:pt>
    <dgm:pt modelId="{D49514A3-775C-4AFF-AF7B-9B08BE108E3B}" type="pres">
      <dgm:prSet presAssocID="{6874A258-C364-43BF-AAAC-ED603FC6CFAC}" presName="sibTrans" presStyleLbl="sibTrans2D1" presStyleIdx="1" presStyleCnt="4"/>
      <dgm:spPr/>
    </dgm:pt>
    <dgm:pt modelId="{1804C572-F702-4632-8FBE-124888C486A9}" type="pres">
      <dgm:prSet presAssocID="{93BC581C-C094-498F-8ACF-62E9578C273F}" presName="child" presStyleLbl="alignAccFollowNode1" presStyleIdx="1" presStyleCnt="4">
        <dgm:presLayoutVars>
          <dgm:chMax val="0"/>
          <dgm:bulletEnabled val="1"/>
        </dgm:presLayoutVars>
      </dgm:prSet>
      <dgm:spPr/>
    </dgm:pt>
    <dgm:pt modelId="{D266F250-CA9A-446C-98A0-DEB3AF61A09B}" type="pres">
      <dgm:prSet presAssocID="{631F3AED-049F-4FAE-80FD-90EDFA8A3F46}" presName="hSp" presStyleCnt="0"/>
      <dgm:spPr/>
    </dgm:pt>
    <dgm:pt modelId="{36E96AEC-CFAE-4E5B-8822-283CBCE999AE}" type="pres">
      <dgm:prSet presAssocID="{422B1076-9CBE-4103-8AF3-27ADE3CC292E}" presName="vertFlow" presStyleCnt="0"/>
      <dgm:spPr/>
    </dgm:pt>
    <dgm:pt modelId="{64F2B709-ACE0-4901-94D1-3436B072DDD8}" type="pres">
      <dgm:prSet presAssocID="{422B1076-9CBE-4103-8AF3-27ADE3CC292E}" presName="header" presStyleLbl="node1" presStyleIdx="1" presStyleCnt="2"/>
      <dgm:spPr/>
    </dgm:pt>
    <dgm:pt modelId="{6FDC2397-BDB6-41CE-8386-CF7F46B952E9}" type="pres">
      <dgm:prSet presAssocID="{3DB937B3-8FAE-4218-B684-6FED18E9CF0D}" presName="parTrans" presStyleLbl="sibTrans2D1" presStyleIdx="2" presStyleCnt="4"/>
      <dgm:spPr/>
    </dgm:pt>
    <dgm:pt modelId="{6C51A952-1B24-4837-8918-BEE00B6FE7EF}" type="pres">
      <dgm:prSet presAssocID="{9A46282A-8BE1-4DD9-8377-F1B7EAF3ADE0}" presName="child" presStyleLbl="alignAccFollowNode1" presStyleIdx="2" presStyleCnt="4">
        <dgm:presLayoutVars>
          <dgm:chMax val="0"/>
          <dgm:bulletEnabled val="1"/>
        </dgm:presLayoutVars>
      </dgm:prSet>
      <dgm:spPr/>
    </dgm:pt>
    <dgm:pt modelId="{D90E15B3-F95A-482D-98C3-D5A35FE26C30}" type="pres">
      <dgm:prSet presAssocID="{AB1E1F81-C794-443B-B6D6-F53958BB9E19}" presName="sibTrans" presStyleLbl="sibTrans2D1" presStyleIdx="3" presStyleCnt="4"/>
      <dgm:spPr/>
    </dgm:pt>
    <dgm:pt modelId="{45AD0971-5023-49CD-9A65-9AD981AA6673}" type="pres">
      <dgm:prSet presAssocID="{FBCAF151-A84B-4C92-A6EE-9A90CABD39F6}" presName="child" presStyleLbl="alignAccFollowNode1" presStyleIdx="3" presStyleCnt="4">
        <dgm:presLayoutVars>
          <dgm:chMax val="0"/>
          <dgm:bulletEnabled val="1"/>
        </dgm:presLayoutVars>
      </dgm:prSet>
      <dgm:spPr/>
    </dgm:pt>
  </dgm:ptLst>
  <dgm:cxnLst>
    <dgm:cxn modelId="{DE8B7C02-AA27-45F4-B686-4A41407795B7}" type="presOf" srcId="{3D8F5BB0-F948-4478-8856-9E588620D098}" destId="{F01D1DD8-CA70-44B3-810D-FCA363DEF31E}" srcOrd="0" destOrd="0" presId="urn:microsoft.com/office/officeart/2005/8/layout/lProcess1"/>
    <dgm:cxn modelId="{B9B20F09-B27B-4F26-B3AE-B40ED4F231DD}" type="presOf" srcId="{AB1E1F81-C794-443B-B6D6-F53958BB9E19}" destId="{D90E15B3-F95A-482D-98C3-D5A35FE26C30}" srcOrd="0" destOrd="0" presId="urn:microsoft.com/office/officeart/2005/8/layout/lProcess1"/>
    <dgm:cxn modelId="{ED5D9B14-6A12-4C3D-8B3B-6C875C5BFC7D}" type="presOf" srcId="{EBD6A91B-8A35-4198-B39A-B579FFAC209A}" destId="{59FDA905-7115-4B5A-9DB4-E259EA8B6295}" srcOrd="0" destOrd="0" presId="urn:microsoft.com/office/officeart/2005/8/layout/lProcess1"/>
    <dgm:cxn modelId="{F2B2CA1C-2518-450E-816D-7F88245C6EB9}" srcId="{EBD6A91B-8A35-4198-B39A-B579FFAC209A}" destId="{631F3AED-049F-4FAE-80FD-90EDFA8A3F46}" srcOrd="0" destOrd="0" parTransId="{109F3DD6-58AD-4CE2-8D59-3D667823270E}" sibTransId="{FB3B881D-1733-40CE-BEC6-FCABAAB809C5}"/>
    <dgm:cxn modelId="{03A22C2B-2F31-477C-9C54-B1AD6BF393D7}" type="presOf" srcId="{422B1076-9CBE-4103-8AF3-27ADE3CC292E}" destId="{64F2B709-ACE0-4901-94D1-3436B072DDD8}" srcOrd="0" destOrd="0" presId="urn:microsoft.com/office/officeart/2005/8/layout/lProcess1"/>
    <dgm:cxn modelId="{35B1645F-9E4B-4366-8626-0980F2F11991}" type="presOf" srcId="{9AF77005-26AD-477F-B5EF-7DC4FA483181}" destId="{3B53AF81-B01B-46CE-A222-2E336C5C32CC}" srcOrd="0" destOrd="0" presId="urn:microsoft.com/office/officeart/2005/8/layout/lProcess1"/>
    <dgm:cxn modelId="{5A739562-8158-42BA-93F6-4834F9AB3D94}" srcId="{422B1076-9CBE-4103-8AF3-27ADE3CC292E}" destId="{9A46282A-8BE1-4DD9-8377-F1B7EAF3ADE0}" srcOrd="0" destOrd="0" parTransId="{3DB937B3-8FAE-4218-B684-6FED18E9CF0D}" sibTransId="{AB1E1F81-C794-443B-B6D6-F53958BB9E19}"/>
    <dgm:cxn modelId="{1D9ECE78-F466-4F1B-821E-5FBB5DF9678D}" srcId="{422B1076-9CBE-4103-8AF3-27ADE3CC292E}" destId="{FBCAF151-A84B-4C92-A6EE-9A90CABD39F6}" srcOrd="1" destOrd="0" parTransId="{9C34ED3E-452C-4516-9E8D-AFB9D746D3EE}" sibTransId="{632314E7-5EDA-44CF-BDA8-A6099662328F}"/>
    <dgm:cxn modelId="{21FDB690-EC24-4CB7-B775-5C4BD0EBF2CA}" type="presOf" srcId="{93BC581C-C094-498F-8ACF-62E9578C273F}" destId="{1804C572-F702-4632-8FBE-124888C486A9}" srcOrd="0" destOrd="0" presId="urn:microsoft.com/office/officeart/2005/8/layout/lProcess1"/>
    <dgm:cxn modelId="{75DE1A91-E9C3-4CEE-B9BE-15C9DA952287}" type="presOf" srcId="{631F3AED-049F-4FAE-80FD-90EDFA8A3F46}" destId="{CBC52A23-3BA2-4642-A9E6-10B109D7B5DF}" srcOrd="0" destOrd="0" presId="urn:microsoft.com/office/officeart/2005/8/layout/lProcess1"/>
    <dgm:cxn modelId="{88BDF09D-D960-4AAC-AE3F-E0801D81C780}" type="presOf" srcId="{3DB937B3-8FAE-4218-B684-6FED18E9CF0D}" destId="{6FDC2397-BDB6-41CE-8386-CF7F46B952E9}" srcOrd="0" destOrd="0" presId="urn:microsoft.com/office/officeart/2005/8/layout/lProcess1"/>
    <dgm:cxn modelId="{D11799B9-7429-49CC-AE41-ACC392939308}" srcId="{631F3AED-049F-4FAE-80FD-90EDFA8A3F46}" destId="{9AF77005-26AD-477F-B5EF-7DC4FA483181}" srcOrd="0" destOrd="0" parTransId="{3D8F5BB0-F948-4478-8856-9E588620D098}" sibTransId="{6874A258-C364-43BF-AAAC-ED603FC6CFAC}"/>
    <dgm:cxn modelId="{880F13C0-0B98-4D86-98FA-87AEBCFCF795}" srcId="{EBD6A91B-8A35-4198-B39A-B579FFAC209A}" destId="{422B1076-9CBE-4103-8AF3-27ADE3CC292E}" srcOrd="1" destOrd="0" parTransId="{A7C0EB9B-5AF7-47B2-9DC2-DACCE6675EB2}" sibTransId="{642EFF90-DA22-494F-9D20-392DF5B81185}"/>
    <dgm:cxn modelId="{C67462C1-8578-4621-A953-7F92E96ABCB1}" type="presOf" srcId="{6874A258-C364-43BF-AAAC-ED603FC6CFAC}" destId="{D49514A3-775C-4AFF-AF7B-9B08BE108E3B}" srcOrd="0" destOrd="0" presId="urn:microsoft.com/office/officeart/2005/8/layout/lProcess1"/>
    <dgm:cxn modelId="{3C7814CE-CAC5-4156-A385-DC7B1D4359FB}" type="presOf" srcId="{FBCAF151-A84B-4C92-A6EE-9A90CABD39F6}" destId="{45AD0971-5023-49CD-9A65-9AD981AA6673}" srcOrd="0" destOrd="0" presId="urn:microsoft.com/office/officeart/2005/8/layout/lProcess1"/>
    <dgm:cxn modelId="{24FD4CE5-FB43-43F2-A887-5B142F23EA58}" type="presOf" srcId="{9A46282A-8BE1-4DD9-8377-F1B7EAF3ADE0}" destId="{6C51A952-1B24-4837-8918-BEE00B6FE7EF}" srcOrd="0" destOrd="0" presId="urn:microsoft.com/office/officeart/2005/8/layout/lProcess1"/>
    <dgm:cxn modelId="{051844ED-6C6E-4A59-8D81-8E9B630D87C9}" srcId="{631F3AED-049F-4FAE-80FD-90EDFA8A3F46}" destId="{93BC581C-C094-498F-8ACF-62E9578C273F}" srcOrd="1" destOrd="0" parTransId="{EBA6B267-BC4B-4618-B4A8-77F2B0164494}" sibTransId="{5295EE9F-0B52-4443-B360-4AD889ECAE3A}"/>
    <dgm:cxn modelId="{E9323E27-C14A-40F9-92AC-6D0C2AB2306D}" type="presParOf" srcId="{59FDA905-7115-4B5A-9DB4-E259EA8B6295}" destId="{840B414F-F4F1-4EF6-A334-00FE326B5DB9}" srcOrd="0" destOrd="0" presId="urn:microsoft.com/office/officeart/2005/8/layout/lProcess1"/>
    <dgm:cxn modelId="{855F85F6-5B1D-41A1-BD9D-387FA65661BB}" type="presParOf" srcId="{840B414F-F4F1-4EF6-A334-00FE326B5DB9}" destId="{CBC52A23-3BA2-4642-A9E6-10B109D7B5DF}" srcOrd="0" destOrd="0" presId="urn:microsoft.com/office/officeart/2005/8/layout/lProcess1"/>
    <dgm:cxn modelId="{90E38205-DCA9-4278-9E0D-59FB4FBA2D7A}" type="presParOf" srcId="{840B414F-F4F1-4EF6-A334-00FE326B5DB9}" destId="{F01D1DD8-CA70-44B3-810D-FCA363DEF31E}" srcOrd="1" destOrd="0" presId="urn:microsoft.com/office/officeart/2005/8/layout/lProcess1"/>
    <dgm:cxn modelId="{B37778F6-3CED-46D6-B7E5-9D63F8992ABD}" type="presParOf" srcId="{840B414F-F4F1-4EF6-A334-00FE326B5DB9}" destId="{3B53AF81-B01B-46CE-A222-2E336C5C32CC}" srcOrd="2" destOrd="0" presId="urn:microsoft.com/office/officeart/2005/8/layout/lProcess1"/>
    <dgm:cxn modelId="{6A154FF6-5324-430C-AC52-4CF3B3A928A4}" type="presParOf" srcId="{840B414F-F4F1-4EF6-A334-00FE326B5DB9}" destId="{D49514A3-775C-4AFF-AF7B-9B08BE108E3B}" srcOrd="3" destOrd="0" presId="urn:microsoft.com/office/officeart/2005/8/layout/lProcess1"/>
    <dgm:cxn modelId="{5500C383-9D6D-44B2-8257-3B9FF4493DA8}" type="presParOf" srcId="{840B414F-F4F1-4EF6-A334-00FE326B5DB9}" destId="{1804C572-F702-4632-8FBE-124888C486A9}" srcOrd="4" destOrd="0" presId="urn:microsoft.com/office/officeart/2005/8/layout/lProcess1"/>
    <dgm:cxn modelId="{D73F5891-34B9-4181-B527-32DC245567A9}" type="presParOf" srcId="{59FDA905-7115-4B5A-9DB4-E259EA8B6295}" destId="{D266F250-CA9A-446C-98A0-DEB3AF61A09B}" srcOrd="1" destOrd="0" presId="urn:microsoft.com/office/officeart/2005/8/layout/lProcess1"/>
    <dgm:cxn modelId="{55CF3736-8146-45A5-A255-9521B93B447F}" type="presParOf" srcId="{59FDA905-7115-4B5A-9DB4-E259EA8B6295}" destId="{36E96AEC-CFAE-4E5B-8822-283CBCE999AE}" srcOrd="2" destOrd="0" presId="urn:microsoft.com/office/officeart/2005/8/layout/lProcess1"/>
    <dgm:cxn modelId="{F5E5D53F-6B85-43AB-A701-B93FF16CDD75}" type="presParOf" srcId="{36E96AEC-CFAE-4E5B-8822-283CBCE999AE}" destId="{64F2B709-ACE0-4901-94D1-3436B072DDD8}" srcOrd="0" destOrd="0" presId="urn:microsoft.com/office/officeart/2005/8/layout/lProcess1"/>
    <dgm:cxn modelId="{9EB948D8-4F14-47A4-AC19-E9E945D0B02A}" type="presParOf" srcId="{36E96AEC-CFAE-4E5B-8822-283CBCE999AE}" destId="{6FDC2397-BDB6-41CE-8386-CF7F46B952E9}" srcOrd="1" destOrd="0" presId="urn:microsoft.com/office/officeart/2005/8/layout/lProcess1"/>
    <dgm:cxn modelId="{2DBA5AC3-8ADA-4FF8-B315-2F0EB1390B33}" type="presParOf" srcId="{36E96AEC-CFAE-4E5B-8822-283CBCE999AE}" destId="{6C51A952-1B24-4837-8918-BEE00B6FE7EF}" srcOrd="2" destOrd="0" presId="urn:microsoft.com/office/officeart/2005/8/layout/lProcess1"/>
    <dgm:cxn modelId="{335DF39A-B03B-43C4-AE57-AFD4C473E359}" type="presParOf" srcId="{36E96AEC-CFAE-4E5B-8822-283CBCE999AE}" destId="{D90E15B3-F95A-482D-98C3-D5A35FE26C30}" srcOrd="3" destOrd="0" presId="urn:microsoft.com/office/officeart/2005/8/layout/lProcess1"/>
    <dgm:cxn modelId="{1DBA9194-E621-4106-AB3C-B21E54303D20}" type="presParOf" srcId="{36E96AEC-CFAE-4E5B-8822-283CBCE999AE}" destId="{45AD0971-5023-49CD-9A65-9AD981AA6673}" srcOrd="4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BD6A91B-8A35-4198-B39A-B579FFAC209A}" type="doc">
      <dgm:prSet loTypeId="urn:microsoft.com/office/officeart/2005/8/layout/l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31F3AED-049F-4FAE-80FD-90EDFA8A3F46}">
      <dgm:prSet phldrT="[Текст]"/>
      <dgm:spPr>
        <a:solidFill>
          <a:srgbClr val="0BA1A9"/>
        </a:solidFill>
      </dgm:spPr>
      <dgm:t>
        <a:bodyPr/>
        <a:lstStyle/>
        <a:p>
          <a:r>
            <a:rPr lang="ru-RU" dirty="0"/>
            <a:t>ПМ 05 </a:t>
          </a:r>
        </a:p>
        <a:p>
          <a:r>
            <a:rPr lang="ru-RU" dirty="0"/>
            <a:t>Оказание медицинской помощи в экстренной форме </a:t>
          </a:r>
        </a:p>
      </dgm:t>
    </dgm:pt>
    <dgm:pt modelId="{109F3DD6-58AD-4CE2-8D59-3D667823270E}" type="parTrans" cxnId="{F2B2CA1C-2518-450E-816D-7F88245C6EB9}">
      <dgm:prSet/>
      <dgm:spPr/>
      <dgm:t>
        <a:bodyPr/>
        <a:lstStyle/>
        <a:p>
          <a:endParaRPr lang="ru-RU"/>
        </a:p>
      </dgm:t>
    </dgm:pt>
    <dgm:pt modelId="{FB3B881D-1733-40CE-BEC6-FCABAAB809C5}" type="sibTrans" cxnId="{F2B2CA1C-2518-450E-816D-7F88245C6EB9}">
      <dgm:prSet/>
      <dgm:spPr/>
      <dgm:t>
        <a:bodyPr/>
        <a:lstStyle/>
        <a:p>
          <a:endParaRPr lang="ru-RU"/>
        </a:p>
      </dgm:t>
    </dgm:pt>
    <dgm:pt modelId="{9AF77005-26AD-477F-B5EF-7DC4FA483181}">
      <dgm:prSet phldrT="[Текст]" custT="1"/>
      <dgm:spPr>
        <a:solidFill>
          <a:srgbClr val="0BA1A9">
            <a:alpha val="90000"/>
          </a:srgbClr>
        </a:solidFill>
      </dgm:spPr>
      <dgm:t>
        <a:bodyPr/>
        <a:lstStyle/>
        <a:p>
          <a:r>
            <a:rPr lang="ru-RU" sz="2000" b="1" dirty="0">
              <a:solidFill>
                <a:schemeClr val="bg1"/>
              </a:solidFill>
            </a:rPr>
            <a:t>ОТДЕЛЕНИЯ РЕАНИМАЦИИ</a:t>
          </a:r>
        </a:p>
      </dgm:t>
    </dgm:pt>
    <dgm:pt modelId="{3D8F5BB0-F948-4478-8856-9E588620D098}" type="parTrans" cxnId="{D11799B9-7429-49CC-AE41-ACC392939308}">
      <dgm:prSet/>
      <dgm:spPr/>
      <dgm:t>
        <a:bodyPr/>
        <a:lstStyle/>
        <a:p>
          <a:endParaRPr lang="ru-RU"/>
        </a:p>
      </dgm:t>
    </dgm:pt>
    <dgm:pt modelId="{6874A258-C364-43BF-AAAC-ED603FC6CFAC}" type="sibTrans" cxnId="{D11799B9-7429-49CC-AE41-ACC392939308}">
      <dgm:prSet/>
      <dgm:spPr/>
      <dgm:t>
        <a:bodyPr/>
        <a:lstStyle/>
        <a:p>
          <a:endParaRPr lang="ru-RU"/>
        </a:p>
      </dgm:t>
    </dgm:pt>
    <dgm:pt modelId="{93BC581C-C094-498F-8ACF-62E9578C273F}">
      <dgm:prSet phldrT="[Текст]"/>
      <dgm:spPr>
        <a:solidFill>
          <a:srgbClr val="99CC00">
            <a:alpha val="90000"/>
          </a:srgbClr>
        </a:solidFill>
      </dgm:spPr>
      <dgm:t>
        <a:bodyPr/>
        <a:lstStyle/>
        <a:p>
          <a:r>
            <a:rPr lang="ru-RU" dirty="0"/>
            <a:t>Проблем нет</a:t>
          </a:r>
        </a:p>
      </dgm:t>
    </dgm:pt>
    <dgm:pt modelId="{EBA6B267-BC4B-4618-B4A8-77F2B0164494}" type="parTrans" cxnId="{051844ED-6C6E-4A59-8D81-8E9B630D87C9}">
      <dgm:prSet/>
      <dgm:spPr/>
      <dgm:t>
        <a:bodyPr/>
        <a:lstStyle/>
        <a:p>
          <a:endParaRPr lang="ru-RU"/>
        </a:p>
      </dgm:t>
    </dgm:pt>
    <dgm:pt modelId="{5295EE9F-0B52-4443-B360-4AD889ECAE3A}" type="sibTrans" cxnId="{051844ED-6C6E-4A59-8D81-8E9B630D87C9}">
      <dgm:prSet/>
      <dgm:spPr/>
      <dgm:t>
        <a:bodyPr/>
        <a:lstStyle/>
        <a:p>
          <a:endParaRPr lang="ru-RU"/>
        </a:p>
      </dgm:t>
    </dgm:pt>
    <dgm:pt modelId="{422B1076-9CBE-4103-8AF3-27ADE3CC292E}">
      <dgm:prSet phldrT="[Текст]"/>
      <dgm:spPr>
        <a:solidFill>
          <a:srgbClr val="0BA1A9"/>
        </a:solidFill>
      </dgm:spPr>
      <dgm:t>
        <a:bodyPr/>
        <a:lstStyle/>
        <a:p>
          <a:r>
            <a:rPr lang="ru-RU" dirty="0"/>
            <a:t>ПМ 05</a:t>
          </a:r>
        </a:p>
        <a:p>
          <a:r>
            <a:rPr lang="ru-RU" dirty="0"/>
            <a:t> ОКАЗАНИЕ СКОРОЙ МЕДИЦИНСКОЙ ПОМОЩИ В ЭКСТРЕННОЙ И НЕОТЛОЖНОЙ ФОРМАХ, В ТОМ ЧИСЛЕ ВНЕ МЕДИЦИНСКОЙ ОРГАНИЗАЦИИ </a:t>
          </a:r>
        </a:p>
      </dgm:t>
    </dgm:pt>
    <dgm:pt modelId="{A7C0EB9B-5AF7-47B2-9DC2-DACCE6675EB2}" type="parTrans" cxnId="{880F13C0-0B98-4D86-98FA-87AEBCFCF795}">
      <dgm:prSet/>
      <dgm:spPr/>
      <dgm:t>
        <a:bodyPr/>
        <a:lstStyle/>
        <a:p>
          <a:endParaRPr lang="ru-RU"/>
        </a:p>
      </dgm:t>
    </dgm:pt>
    <dgm:pt modelId="{642EFF90-DA22-494F-9D20-392DF5B81185}" type="sibTrans" cxnId="{880F13C0-0B98-4D86-98FA-87AEBCFCF795}">
      <dgm:prSet/>
      <dgm:spPr/>
      <dgm:t>
        <a:bodyPr/>
        <a:lstStyle/>
        <a:p>
          <a:endParaRPr lang="ru-RU"/>
        </a:p>
      </dgm:t>
    </dgm:pt>
    <dgm:pt modelId="{9A46282A-8BE1-4DD9-8377-F1B7EAF3ADE0}">
      <dgm:prSet phldrT="[Текст]" custT="1"/>
      <dgm:spPr>
        <a:solidFill>
          <a:srgbClr val="0BA1A9">
            <a:alpha val="90000"/>
          </a:srgbClr>
        </a:solidFill>
      </dgm:spPr>
      <dgm:t>
        <a:bodyPr/>
        <a:lstStyle/>
        <a:p>
          <a:r>
            <a:rPr lang="ru-RU" sz="2000" b="1" dirty="0">
              <a:solidFill>
                <a:schemeClr val="bg1"/>
              </a:solidFill>
            </a:rPr>
            <a:t>ОТДЕЛЕНИЕ РЕАНИМАЦИИ, ГБУЗ «ССМП», ОТДЕЛЕНИЯ НЕОТЛОЖНОЙ ПОМОЩИ</a:t>
          </a:r>
        </a:p>
      </dgm:t>
    </dgm:pt>
    <dgm:pt modelId="{3DB937B3-8FAE-4218-B684-6FED18E9CF0D}" type="parTrans" cxnId="{5A739562-8158-42BA-93F6-4834F9AB3D94}">
      <dgm:prSet/>
      <dgm:spPr/>
      <dgm:t>
        <a:bodyPr/>
        <a:lstStyle/>
        <a:p>
          <a:endParaRPr lang="ru-RU"/>
        </a:p>
      </dgm:t>
    </dgm:pt>
    <dgm:pt modelId="{AB1E1F81-C794-443B-B6D6-F53958BB9E19}" type="sibTrans" cxnId="{5A739562-8158-42BA-93F6-4834F9AB3D94}">
      <dgm:prSet/>
      <dgm:spPr/>
      <dgm:t>
        <a:bodyPr/>
        <a:lstStyle/>
        <a:p>
          <a:endParaRPr lang="ru-RU"/>
        </a:p>
      </dgm:t>
    </dgm:pt>
    <dgm:pt modelId="{87E32370-6F76-44BA-90FA-E487D27F296E}">
      <dgm:prSet phldrT="[Текст]"/>
      <dgm:spPr>
        <a:solidFill>
          <a:srgbClr val="99CC00">
            <a:alpha val="90000"/>
          </a:srgbClr>
        </a:solidFill>
      </dgm:spPr>
      <dgm:t>
        <a:bodyPr/>
        <a:lstStyle/>
        <a:p>
          <a:r>
            <a:rPr lang="ru-RU" dirty="0"/>
            <a:t>Проблем нет</a:t>
          </a:r>
        </a:p>
      </dgm:t>
    </dgm:pt>
    <dgm:pt modelId="{0EF2E7C0-DA4D-4488-8C4F-8779A367F2DB}" type="parTrans" cxnId="{FF001B1E-1CB2-4090-8D36-CE89D26B07DD}">
      <dgm:prSet/>
      <dgm:spPr/>
      <dgm:t>
        <a:bodyPr/>
        <a:lstStyle/>
        <a:p>
          <a:endParaRPr lang="ru-RU"/>
        </a:p>
      </dgm:t>
    </dgm:pt>
    <dgm:pt modelId="{D429E2AB-CCFC-4167-B28E-3D869E745CBE}" type="sibTrans" cxnId="{FF001B1E-1CB2-4090-8D36-CE89D26B07DD}">
      <dgm:prSet/>
      <dgm:spPr/>
      <dgm:t>
        <a:bodyPr/>
        <a:lstStyle/>
        <a:p>
          <a:endParaRPr lang="ru-RU"/>
        </a:p>
      </dgm:t>
    </dgm:pt>
    <dgm:pt modelId="{59FDA905-7115-4B5A-9DB4-E259EA8B6295}" type="pres">
      <dgm:prSet presAssocID="{EBD6A91B-8A35-4198-B39A-B579FFAC209A}" presName="Name0" presStyleCnt="0">
        <dgm:presLayoutVars>
          <dgm:dir/>
          <dgm:animLvl val="lvl"/>
          <dgm:resizeHandles val="exact"/>
        </dgm:presLayoutVars>
      </dgm:prSet>
      <dgm:spPr/>
    </dgm:pt>
    <dgm:pt modelId="{840B414F-F4F1-4EF6-A334-00FE326B5DB9}" type="pres">
      <dgm:prSet presAssocID="{631F3AED-049F-4FAE-80FD-90EDFA8A3F46}" presName="vertFlow" presStyleCnt="0"/>
      <dgm:spPr/>
    </dgm:pt>
    <dgm:pt modelId="{CBC52A23-3BA2-4642-A9E6-10B109D7B5DF}" type="pres">
      <dgm:prSet presAssocID="{631F3AED-049F-4FAE-80FD-90EDFA8A3F46}" presName="header" presStyleLbl="node1" presStyleIdx="0" presStyleCnt="2"/>
      <dgm:spPr/>
    </dgm:pt>
    <dgm:pt modelId="{F01D1DD8-CA70-44B3-810D-FCA363DEF31E}" type="pres">
      <dgm:prSet presAssocID="{3D8F5BB0-F948-4478-8856-9E588620D098}" presName="parTrans" presStyleLbl="sibTrans2D1" presStyleIdx="0" presStyleCnt="4"/>
      <dgm:spPr/>
    </dgm:pt>
    <dgm:pt modelId="{3B53AF81-B01B-46CE-A222-2E336C5C32CC}" type="pres">
      <dgm:prSet presAssocID="{9AF77005-26AD-477F-B5EF-7DC4FA483181}" presName="child" presStyleLbl="alignAccFollowNode1" presStyleIdx="0" presStyleCnt="4">
        <dgm:presLayoutVars>
          <dgm:chMax val="0"/>
          <dgm:bulletEnabled val="1"/>
        </dgm:presLayoutVars>
      </dgm:prSet>
      <dgm:spPr/>
    </dgm:pt>
    <dgm:pt modelId="{D49514A3-775C-4AFF-AF7B-9B08BE108E3B}" type="pres">
      <dgm:prSet presAssocID="{6874A258-C364-43BF-AAAC-ED603FC6CFAC}" presName="sibTrans" presStyleLbl="sibTrans2D1" presStyleIdx="1" presStyleCnt="4"/>
      <dgm:spPr/>
    </dgm:pt>
    <dgm:pt modelId="{1804C572-F702-4632-8FBE-124888C486A9}" type="pres">
      <dgm:prSet presAssocID="{93BC581C-C094-498F-8ACF-62E9578C273F}" presName="child" presStyleLbl="alignAccFollowNode1" presStyleIdx="1" presStyleCnt="4">
        <dgm:presLayoutVars>
          <dgm:chMax val="0"/>
          <dgm:bulletEnabled val="1"/>
        </dgm:presLayoutVars>
      </dgm:prSet>
      <dgm:spPr/>
    </dgm:pt>
    <dgm:pt modelId="{D266F250-CA9A-446C-98A0-DEB3AF61A09B}" type="pres">
      <dgm:prSet presAssocID="{631F3AED-049F-4FAE-80FD-90EDFA8A3F46}" presName="hSp" presStyleCnt="0"/>
      <dgm:spPr/>
    </dgm:pt>
    <dgm:pt modelId="{36E96AEC-CFAE-4E5B-8822-283CBCE999AE}" type="pres">
      <dgm:prSet presAssocID="{422B1076-9CBE-4103-8AF3-27ADE3CC292E}" presName="vertFlow" presStyleCnt="0"/>
      <dgm:spPr/>
    </dgm:pt>
    <dgm:pt modelId="{64F2B709-ACE0-4901-94D1-3436B072DDD8}" type="pres">
      <dgm:prSet presAssocID="{422B1076-9CBE-4103-8AF3-27ADE3CC292E}" presName="header" presStyleLbl="node1" presStyleIdx="1" presStyleCnt="2"/>
      <dgm:spPr/>
    </dgm:pt>
    <dgm:pt modelId="{6FDC2397-BDB6-41CE-8386-CF7F46B952E9}" type="pres">
      <dgm:prSet presAssocID="{3DB937B3-8FAE-4218-B684-6FED18E9CF0D}" presName="parTrans" presStyleLbl="sibTrans2D1" presStyleIdx="2" presStyleCnt="4"/>
      <dgm:spPr/>
    </dgm:pt>
    <dgm:pt modelId="{6C51A952-1B24-4837-8918-BEE00B6FE7EF}" type="pres">
      <dgm:prSet presAssocID="{9A46282A-8BE1-4DD9-8377-F1B7EAF3ADE0}" presName="child" presStyleLbl="alignAccFollowNode1" presStyleIdx="2" presStyleCnt="4">
        <dgm:presLayoutVars>
          <dgm:chMax val="0"/>
          <dgm:bulletEnabled val="1"/>
        </dgm:presLayoutVars>
      </dgm:prSet>
      <dgm:spPr/>
    </dgm:pt>
    <dgm:pt modelId="{D90E15B3-F95A-482D-98C3-D5A35FE26C30}" type="pres">
      <dgm:prSet presAssocID="{AB1E1F81-C794-443B-B6D6-F53958BB9E19}" presName="sibTrans" presStyleLbl="sibTrans2D1" presStyleIdx="3" presStyleCnt="4"/>
      <dgm:spPr/>
    </dgm:pt>
    <dgm:pt modelId="{FA9256F1-ED0F-4B09-A601-078E975C25B6}" type="pres">
      <dgm:prSet presAssocID="{87E32370-6F76-44BA-90FA-E487D27F296E}" presName="child" presStyleLbl="alignAccFollowNode1" presStyleIdx="3" presStyleCnt="4">
        <dgm:presLayoutVars>
          <dgm:chMax val="0"/>
          <dgm:bulletEnabled val="1"/>
        </dgm:presLayoutVars>
      </dgm:prSet>
      <dgm:spPr/>
    </dgm:pt>
  </dgm:ptLst>
  <dgm:cxnLst>
    <dgm:cxn modelId="{DE8B7C02-AA27-45F4-B686-4A41407795B7}" type="presOf" srcId="{3D8F5BB0-F948-4478-8856-9E588620D098}" destId="{F01D1DD8-CA70-44B3-810D-FCA363DEF31E}" srcOrd="0" destOrd="0" presId="urn:microsoft.com/office/officeart/2005/8/layout/lProcess1"/>
    <dgm:cxn modelId="{B9B20F09-B27B-4F26-B3AE-B40ED4F231DD}" type="presOf" srcId="{AB1E1F81-C794-443B-B6D6-F53958BB9E19}" destId="{D90E15B3-F95A-482D-98C3-D5A35FE26C30}" srcOrd="0" destOrd="0" presId="urn:microsoft.com/office/officeart/2005/8/layout/lProcess1"/>
    <dgm:cxn modelId="{ED5D9B14-6A12-4C3D-8B3B-6C875C5BFC7D}" type="presOf" srcId="{EBD6A91B-8A35-4198-B39A-B579FFAC209A}" destId="{59FDA905-7115-4B5A-9DB4-E259EA8B6295}" srcOrd="0" destOrd="0" presId="urn:microsoft.com/office/officeart/2005/8/layout/lProcess1"/>
    <dgm:cxn modelId="{F2B2CA1C-2518-450E-816D-7F88245C6EB9}" srcId="{EBD6A91B-8A35-4198-B39A-B579FFAC209A}" destId="{631F3AED-049F-4FAE-80FD-90EDFA8A3F46}" srcOrd="0" destOrd="0" parTransId="{109F3DD6-58AD-4CE2-8D59-3D667823270E}" sibTransId="{FB3B881D-1733-40CE-BEC6-FCABAAB809C5}"/>
    <dgm:cxn modelId="{FF001B1E-1CB2-4090-8D36-CE89D26B07DD}" srcId="{422B1076-9CBE-4103-8AF3-27ADE3CC292E}" destId="{87E32370-6F76-44BA-90FA-E487D27F296E}" srcOrd="1" destOrd="0" parTransId="{0EF2E7C0-DA4D-4488-8C4F-8779A367F2DB}" sibTransId="{D429E2AB-CCFC-4167-B28E-3D869E745CBE}"/>
    <dgm:cxn modelId="{03A22C2B-2F31-477C-9C54-B1AD6BF393D7}" type="presOf" srcId="{422B1076-9CBE-4103-8AF3-27ADE3CC292E}" destId="{64F2B709-ACE0-4901-94D1-3436B072DDD8}" srcOrd="0" destOrd="0" presId="urn:microsoft.com/office/officeart/2005/8/layout/lProcess1"/>
    <dgm:cxn modelId="{35B1645F-9E4B-4366-8626-0980F2F11991}" type="presOf" srcId="{9AF77005-26AD-477F-B5EF-7DC4FA483181}" destId="{3B53AF81-B01B-46CE-A222-2E336C5C32CC}" srcOrd="0" destOrd="0" presId="urn:microsoft.com/office/officeart/2005/8/layout/lProcess1"/>
    <dgm:cxn modelId="{5A739562-8158-42BA-93F6-4834F9AB3D94}" srcId="{422B1076-9CBE-4103-8AF3-27ADE3CC292E}" destId="{9A46282A-8BE1-4DD9-8377-F1B7EAF3ADE0}" srcOrd="0" destOrd="0" parTransId="{3DB937B3-8FAE-4218-B684-6FED18E9CF0D}" sibTransId="{AB1E1F81-C794-443B-B6D6-F53958BB9E19}"/>
    <dgm:cxn modelId="{C851E54D-71DF-4EF9-B683-448B6801FC3D}" type="presOf" srcId="{87E32370-6F76-44BA-90FA-E487D27F296E}" destId="{FA9256F1-ED0F-4B09-A601-078E975C25B6}" srcOrd="0" destOrd="0" presId="urn:microsoft.com/office/officeart/2005/8/layout/lProcess1"/>
    <dgm:cxn modelId="{21FDB690-EC24-4CB7-B775-5C4BD0EBF2CA}" type="presOf" srcId="{93BC581C-C094-498F-8ACF-62E9578C273F}" destId="{1804C572-F702-4632-8FBE-124888C486A9}" srcOrd="0" destOrd="0" presId="urn:microsoft.com/office/officeart/2005/8/layout/lProcess1"/>
    <dgm:cxn modelId="{75DE1A91-E9C3-4CEE-B9BE-15C9DA952287}" type="presOf" srcId="{631F3AED-049F-4FAE-80FD-90EDFA8A3F46}" destId="{CBC52A23-3BA2-4642-A9E6-10B109D7B5DF}" srcOrd="0" destOrd="0" presId="urn:microsoft.com/office/officeart/2005/8/layout/lProcess1"/>
    <dgm:cxn modelId="{88BDF09D-D960-4AAC-AE3F-E0801D81C780}" type="presOf" srcId="{3DB937B3-8FAE-4218-B684-6FED18E9CF0D}" destId="{6FDC2397-BDB6-41CE-8386-CF7F46B952E9}" srcOrd="0" destOrd="0" presId="urn:microsoft.com/office/officeart/2005/8/layout/lProcess1"/>
    <dgm:cxn modelId="{D11799B9-7429-49CC-AE41-ACC392939308}" srcId="{631F3AED-049F-4FAE-80FD-90EDFA8A3F46}" destId="{9AF77005-26AD-477F-B5EF-7DC4FA483181}" srcOrd="0" destOrd="0" parTransId="{3D8F5BB0-F948-4478-8856-9E588620D098}" sibTransId="{6874A258-C364-43BF-AAAC-ED603FC6CFAC}"/>
    <dgm:cxn modelId="{880F13C0-0B98-4D86-98FA-87AEBCFCF795}" srcId="{EBD6A91B-8A35-4198-B39A-B579FFAC209A}" destId="{422B1076-9CBE-4103-8AF3-27ADE3CC292E}" srcOrd="1" destOrd="0" parTransId="{A7C0EB9B-5AF7-47B2-9DC2-DACCE6675EB2}" sibTransId="{642EFF90-DA22-494F-9D20-392DF5B81185}"/>
    <dgm:cxn modelId="{C67462C1-8578-4621-A953-7F92E96ABCB1}" type="presOf" srcId="{6874A258-C364-43BF-AAAC-ED603FC6CFAC}" destId="{D49514A3-775C-4AFF-AF7B-9B08BE108E3B}" srcOrd="0" destOrd="0" presId="urn:microsoft.com/office/officeart/2005/8/layout/lProcess1"/>
    <dgm:cxn modelId="{24FD4CE5-FB43-43F2-A887-5B142F23EA58}" type="presOf" srcId="{9A46282A-8BE1-4DD9-8377-F1B7EAF3ADE0}" destId="{6C51A952-1B24-4837-8918-BEE00B6FE7EF}" srcOrd="0" destOrd="0" presId="urn:microsoft.com/office/officeart/2005/8/layout/lProcess1"/>
    <dgm:cxn modelId="{051844ED-6C6E-4A59-8D81-8E9B630D87C9}" srcId="{631F3AED-049F-4FAE-80FD-90EDFA8A3F46}" destId="{93BC581C-C094-498F-8ACF-62E9578C273F}" srcOrd="1" destOrd="0" parTransId="{EBA6B267-BC4B-4618-B4A8-77F2B0164494}" sibTransId="{5295EE9F-0B52-4443-B360-4AD889ECAE3A}"/>
    <dgm:cxn modelId="{E9323E27-C14A-40F9-92AC-6D0C2AB2306D}" type="presParOf" srcId="{59FDA905-7115-4B5A-9DB4-E259EA8B6295}" destId="{840B414F-F4F1-4EF6-A334-00FE326B5DB9}" srcOrd="0" destOrd="0" presId="urn:microsoft.com/office/officeart/2005/8/layout/lProcess1"/>
    <dgm:cxn modelId="{855F85F6-5B1D-41A1-BD9D-387FA65661BB}" type="presParOf" srcId="{840B414F-F4F1-4EF6-A334-00FE326B5DB9}" destId="{CBC52A23-3BA2-4642-A9E6-10B109D7B5DF}" srcOrd="0" destOrd="0" presId="urn:microsoft.com/office/officeart/2005/8/layout/lProcess1"/>
    <dgm:cxn modelId="{90E38205-DCA9-4278-9E0D-59FB4FBA2D7A}" type="presParOf" srcId="{840B414F-F4F1-4EF6-A334-00FE326B5DB9}" destId="{F01D1DD8-CA70-44B3-810D-FCA363DEF31E}" srcOrd="1" destOrd="0" presId="urn:microsoft.com/office/officeart/2005/8/layout/lProcess1"/>
    <dgm:cxn modelId="{B37778F6-3CED-46D6-B7E5-9D63F8992ABD}" type="presParOf" srcId="{840B414F-F4F1-4EF6-A334-00FE326B5DB9}" destId="{3B53AF81-B01B-46CE-A222-2E336C5C32CC}" srcOrd="2" destOrd="0" presId="urn:microsoft.com/office/officeart/2005/8/layout/lProcess1"/>
    <dgm:cxn modelId="{6A154FF6-5324-430C-AC52-4CF3B3A928A4}" type="presParOf" srcId="{840B414F-F4F1-4EF6-A334-00FE326B5DB9}" destId="{D49514A3-775C-4AFF-AF7B-9B08BE108E3B}" srcOrd="3" destOrd="0" presId="urn:microsoft.com/office/officeart/2005/8/layout/lProcess1"/>
    <dgm:cxn modelId="{5500C383-9D6D-44B2-8257-3B9FF4493DA8}" type="presParOf" srcId="{840B414F-F4F1-4EF6-A334-00FE326B5DB9}" destId="{1804C572-F702-4632-8FBE-124888C486A9}" srcOrd="4" destOrd="0" presId="urn:microsoft.com/office/officeart/2005/8/layout/lProcess1"/>
    <dgm:cxn modelId="{D73F5891-34B9-4181-B527-32DC245567A9}" type="presParOf" srcId="{59FDA905-7115-4B5A-9DB4-E259EA8B6295}" destId="{D266F250-CA9A-446C-98A0-DEB3AF61A09B}" srcOrd="1" destOrd="0" presId="urn:microsoft.com/office/officeart/2005/8/layout/lProcess1"/>
    <dgm:cxn modelId="{55CF3736-8146-45A5-A255-9521B93B447F}" type="presParOf" srcId="{59FDA905-7115-4B5A-9DB4-E259EA8B6295}" destId="{36E96AEC-CFAE-4E5B-8822-283CBCE999AE}" srcOrd="2" destOrd="0" presId="urn:microsoft.com/office/officeart/2005/8/layout/lProcess1"/>
    <dgm:cxn modelId="{F5E5D53F-6B85-43AB-A701-B93FF16CDD75}" type="presParOf" srcId="{36E96AEC-CFAE-4E5B-8822-283CBCE999AE}" destId="{64F2B709-ACE0-4901-94D1-3436B072DDD8}" srcOrd="0" destOrd="0" presId="urn:microsoft.com/office/officeart/2005/8/layout/lProcess1"/>
    <dgm:cxn modelId="{9EB948D8-4F14-47A4-AC19-E9E945D0B02A}" type="presParOf" srcId="{36E96AEC-CFAE-4E5B-8822-283CBCE999AE}" destId="{6FDC2397-BDB6-41CE-8386-CF7F46B952E9}" srcOrd="1" destOrd="0" presId="urn:microsoft.com/office/officeart/2005/8/layout/lProcess1"/>
    <dgm:cxn modelId="{2DBA5AC3-8ADA-4FF8-B315-2F0EB1390B33}" type="presParOf" srcId="{36E96AEC-CFAE-4E5B-8822-283CBCE999AE}" destId="{6C51A952-1B24-4837-8918-BEE00B6FE7EF}" srcOrd="2" destOrd="0" presId="urn:microsoft.com/office/officeart/2005/8/layout/lProcess1"/>
    <dgm:cxn modelId="{335DF39A-B03B-43C4-AE57-AFD4C473E359}" type="presParOf" srcId="{36E96AEC-CFAE-4E5B-8822-283CBCE999AE}" destId="{D90E15B3-F95A-482D-98C3-D5A35FE26C30}" srcOrd="3" destOrd="0" presId="urn:microsoft.com/office/officeart/2005/8/layout/lProcess1"/>
    <dgm:cxn modelId="{74830A66-1983-4FF7-BE14-5F2CA5A2F8D5}" type="presParOf" srcId="{36E96AEC-CFAE-4E5B-8822-283CBCE999AE}" destId="{FA9256F1-ED0F-4B09-A601-078E975C25B6}" srcOrd="4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3F14F1-40F1-42FE-8C2E-977AFEA72852}">
      <dsp:nvSpPr>
        <dsp:cNvPr id="0" name=""/>
        <dsp:cNvSpPr/>
      </dsp:nvSpPr>
      <dsp:spPr>
        <a:xfrm>
          <a:off x="3176224" y="851291"/>
          <a:ext cx="65477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54774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3486477" y="893584"/>
        <a:ext cx="34268" cy="6853"/>
      </dsp:txXfrm>
    </dsp:sp>
    <dsp:sp modelId="{44643910-26C3-4A20-9A75-185A554A097F}">
      <dsp:nvSpPr>
        <dsp:cNvPr id="0" name=""/>
        <dsp:cNvSpPr/>
      </dsp:nvSpPr>
      <dsp:spPr>
        <a:xfrm>
          <a:off x="198136" y="3044"/>
          <a:ext cx="2979888" cy="1787932"/>
        </a:xfrm>
        <a:prstGeom prst="rect">
          <a:avLst/>
        </a:prstGeom>
        <a:solidFill>
          <a:srgbClr val="0BA1A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 dirty="0"/>
            <a:t>ФГОС СПО</a:t>
          </a:r>
        </a:p>
      </dsp:txBody>
      <dsp:txXfrm>
        <a:off x="198136" y="3044"/>
        <a:ext cx="2979888" cy="1787932"/>
      </dsp:txXfrm>
    </dsp:sp>
    <dsp:sp modelId="{96FD8921-FD8D-4DC3-BB80-D901D6F28266}">
      <dsp:nvSpPr>
        <dsp:cNvPr id="0" name=""/>
        <dsp:cNvSpPr/>
      </dsp:nvSpPr>
      <dsp:spPr>
        <a:xfrm>
          <a:off x="6841487" y="851291"/>
          <a:ext cx="65477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54774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7151739" y="893584"/>
        <a:ext cx="34268" cy="6853"/>
      </dsp:txXfrm>
    </dsp:sp>
    <dsp:sp modelId="{EE073554-EA95-452D-86F3-2D3A493C6E10}">
      <dsp:nvSpPr>
        <dsp:cNvPr id="0" name=""/>
        <dsp:cNvSpPr/>
      </dsp:nvSpPr>
      <dsp:spPr>
        <a:xfrm>
          <a:off x="3863398" y="3044"/>
          <a:ext cx="2979888" cy="1787932"/>
        </a:xfrm>
        <a:prstGeom prst="rect">
          <a:avLst/>
        </a:prstGeom>
        <a:solidFill>
          <a:srgbClr val="0BA1A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 dirty="0"/>
            <a:t>ПООП СПО</a:t>
          </a:r>
        </a:p>
      </dsp:txBody>
      <dsp:txXfrm>
        <a:off x="3863398" y="3044"/>
        <a:ext cx="2979888" cy="1787932"/>
      </dsp:txXfrm>
    </dsp:sp>
    <dsp:sp modelId="{333D79A2-069C-41EB-AA2C-E11EA14EF87F}">
      <dsp:nvSpPr>
        <dsp:cNvPr id="0" name=""/>
        <dsp:cNvSpPr/>
      </dsp:nvSpPr>
      <dsp:spPr>
        <a:xfrm>
          <a:off x="1688080" y="1789177"/>
          <a:ext cx="7330524" cy="654774"/>
        </a:xfrm>
        <a:custGeom>
          <a:avLst/>
          <a:gdLst/>
          <a:ahLst/>
          <a:cxnLst/>
          <a:rect l="0" t="0" r="0" b="0"/>
          <a:pathLst>
            <a:path>
              <a:moveTo>
                <a:pt x="7330524" y="0"/>
              </a:moveTo>
              <a:lnTo>
                <a:pt x="7330524" y="344487"/>
              </a:lnTo>
              <a:lnTo>
                <a:pt x="0" y="344487"/>
              </a:lnTo>
              <a:lnTo>
                <a:pt x="0" y="654774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5169280" y="2113138"/>
        <a:ext cx="368124" cy="6853"/>
      </dsp:txXfrm>
    </dsp:sp>
    <dsp:sp modelId="{2B799947-295A-4805-B1C8-0377922F7CAA}">
      <dsp:nvSpPr>
        <dsp:cNvPr id="0" name=""/>
        <dsp:cNvSpPr/>
      </dsp:nvSpPr>
      <dsp:spPr>
        <a:xfrm>
          <a:off x="7528661" y="3044"/>
          <a:ext cx="2979888" cy="1787932"/>
        </a:xfrm>
        <a:prstGeom prst="rect">
          <a:avLst/>
        </a:prstGeom>
        <a:solidFill>
          <a:srgbClr val="0BA1A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 dirty="0"/>
            <a:t>ППССЗ</a:t>
          </a:r>
        </a:p>
      </dsp:txBody>
      <dsp:txXfrm>
        <a:off x="7528661" y="3044"/>
        <a:ext cx="2979888" cy="1787932"/>
      </dsp:txXfrm>
    </dsp:sp>
    <dsp:sp modelId="{1073C601-C0C4-406F-96FC-B877F9A751A2}">
      <dsp:nvSpPr>
        <dsp:cNvPr id="0" name=""/>
        <dsp:cNvSpPr/>
      </dsp:nvSpPr>
      <dsp:spPr>
        <a:xfrm>
          <a:off x="3176224" y="3324598"/>
          <a:ext cx="65477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54774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3486477" y="3366891"/>
        <a:ext cx="34268" cy="6853"/>
      </dsp:txXfrm>
    </dsp:sp>
    <dsp:sp modelId="{A954E2EA-0B68-405B-9FCB-01A45B9A3AF9}">
      <dsp:nvSpPr>
        <dsp:cNvPr id="0" name=""/>
        <dsp:cNvSpPr/>
      </dsp:nvSpPr>
      <dsp:spPr>
        <a:xfrm>
          <a:off x="198136" y="2476352"/>
          <a:ext cx="2979888" cy="1787932"/>
        </a:xfrm>
        <a:prstGeom prst="rect">
          <a:avLst/>
        </a:prstGeom>
        <a:solidFill>
          <a:srgbClr val="0BA1A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 dirty="0"/>
            <a:t>Учебный план</a:t>
          </a:r>
        </a:p>
      </dsp:txBody>
      <dsp:txXfrm>
        <a:off x="198136" y="2476352"/>
        <a:ext cx="2979888" cy="1787932"/>
      </dsp:txXfrm>
    </dsp:sp>
    <dsp:sp modelId="{5964C337-9384-440C-9A3F-662CD9F155E4}">
      <dsp:nvSpPr>
        <dsp:cNvPr id="0" name=""/>
        <dsp:cNvSpPr/>
      </dsp:nvSpPr>
      <dsp:spPr>
        <a:xfrm>
          <a:off x="6841487" y="3324598"/>
          <a:ext cx="65477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54774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7151739" y="3366891"/>
        <a:ext cx="34268" cy="6853"/>
      </dsp:txXfrm>
    </dsp:sp>
    <dsp:sp modelId="{0DA345E3-82E9-4505-9DDB-30CD15E65D8A}">
      <dsp:nvSpPr>
        <dsp:cNvPr id="0" name=""/>
        <dsp:cNvSpPr/>
      </dsp:nvSpPr>
      <dsp:spPr>
        <a:xfrm>
          <a:off x="3863398" y="2476352"/>
          <a:ext cx="2979888" cy="1787932"/>
        </a:xfrm>
        <a:prstGeom prst="rect">
          <a:avLst/>
        </a:prstGeom>
        <a:solidFill>
          <a:srgbClr val="0BA1A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 dirty="0"/>
            <a:t>Рабочая программа</a:t>
          </a:r>
        </a:p>
      </dsp:txBody>
      <dsp:txXfrm>
        <a:off x="3863398" y="2476352"/>
        <a:ext cx="2979888" cy="1787932"/>
      </dsp:txXfrm>
    </dsp:sp>
    <dsp:sp modelId="{006E4966-CA75-4DBF-A090-78AB4E16AE5E}">
      <dsp:nvSpPr>
        <dsp:cNvPr id="0" name=""/>
        <dsp:cNvSpPr/>
      </dsp:nvSpPr>
      <dsp:spPr>
        <a:xfrm>
          <a:off x="7528661" y="2476352"/>
          <a:ext cx="2979888" cy="1787932"/>
        </a:xfrm>
        <a:prstGeom prst="rect">
          <a:avLst/>
        </a:prstGeom>
        <a:solidFill>
          <a:srgbClr val="0BA1A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 dirty="0"/>
            <a:t>Календарно-тематический план</a:t>
          </a:r>
        </a:p>
      </dsp:txBody>
      <dsp:txXfrm>
        <a:off x="7528661" y="2476352"/>
        <a:ext cx="2979888" cy="17879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19F520-88A7-4144-BF70-C7FFF67A9A3D}">
      <dsp:nvSpPr>
        <dsp:cNvPr id="0" name=""/>
        <dsp:cNvSpPr/>
      </dsp:nvSpPr>
      <dsp:spPr>
        <a:xfrm>
          <a:off x="4599" y="178726"/>
          <a:ext cx="5471583" cy="1367895"/>
        </a:xfrm>
        <a:prstGeom prst="roundRect">
          <a:avLst>
            <a:gd name="adj" fmla="val 10000"/>
          </a:avLst>
        </a:prstGeom>
        <a:solidFill>
          <a:srgbClr val="0BA1A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kern="1200" dirty="0"/>
            <a:t> ГАПОУ «РБМК»</a:t>
          </a:r>
        </a:p>
      </dsp:txBody>
      <dsp:txXfrm>
        <a:off x="44663" y="218790"/>
        <a:ext cx="5391455" cy="1287767"/>
      </dsp:txXfrm>
    </dsp:sp>
    <dsp:sp modelId="{C9890D50-28C1-4691-8D40-B3DAEB3DB027}">
      <dsp:nvSpPr>
        <dsp:cNvPr id="0" name=""/>
        <dsp:cNvSpPr/>
      </dsp:nvSpPr>
      <dsp:spPr>
        <a:xfrm rot="5408901">
          <a:off x="2635985" y="1631142"/>
          <a:ext cx="204212" cy="239381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EC514B-4FC7-43CB-B520-11D0BF489E92}">
      <dsp:nvSpPr>
        <dsp:cNvPr id="0" name=""/>
        <dsp:cNvSpPr/>
      </dsp:nvSpPr>
      <dsp:spPr>
        <a:xfrm>
          <a:off x="0" y="1955045"/>
          <a:ext cx="5471583" cy="1367895"/>
        </a:xfrm>
        <a:prstGeom prst="roundRect">
          <a:avLst>
            <a:gd name="adj" fmla="val 10000"/>
          </a:avLst>
        </a:prstGeom>
        <a:solidFill>
          <a:schemeClr val="bg1">
            <a:alpha val="90000"/>
          </a:schemeClr>
        </a:solidFill>
        <a:ln w="38100" cap="flat" cmpd="sng" algn="ctr">
          <a:solidFill>
            <a:srgbClr val="0BA1A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1. Чек-лист для студента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2. Чек-лист для методического руководителя</a:t>
          </a:r>
        </a:p>
      </dsp:txBody>
      <dsp:txXfrm>
        <a:off x="40064" y="1995109"/>
        <a:ext cx="5391455" cy="1287767"/>
      </dsp:txXfrm>
    </dsp:sp>
    <dsp:sp modelId="{B8AD7934-2916-42DB-96E5-EA427F5B9D3C}">
      <dsp:nvSpPr>
        <dsp:cNvPr id="0" name=""/>
        <dsp:cNvSpPr/>
      </dsp:nvSpPr>
      <dsp:spPr>
        <a:xfrm rot="5080643">
          <a:off x="2741828" y="3397918"/>
          <a:ext cx="151639" cy="239381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19698E-5F9D-4B63-859E-B403D17E83DA}">
      <dsp:nvSpPr>
        <dsp:cNvPr id="0" name=""/>
        <dsp:cNvSpPr/>
      </dsp:nvSpPr>
      <dsp:spPr>
        <a:xfrm>
          <a:off x="163713" y="3712276"/>
          <a:ext cx="5471583" cy="1367895"/>
        </a:xfrm>
        <a:prstGeom prst="roundRect">
          <a:avLst>
            <a:gd name="adj" fmla="val 10000"/>
          </a:avLst>
        </a:prstGeom>
        <a:solidFill>
          <a:schemeClr val="bg1">
            <a:alpha val="90000"/>
          </a:schemeClr>
        </a:solidFill>
        <a:ln w="38100" cap="flat" cmpd="sng" algn="ctr">
          <a:solidFill>
            <a:srgbClr val="0BA1A9">
              <a:alpha val="90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1. Допуск к практике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2. Контроль прохождения практики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3. Аттестация </a:t>
          </a:r>
        </a:p>
      </dsp:txBody>
      <dsp:txXfrm>
        <a:off x="203777" y="3752340"/>
        <a:ext cx="5391455" cy="1287767"/>
      </dsp:txXfrm>
    </dsp:sp>
    <dsp:sp modelId="{969AB1F1-D972-4163-96F5-BB9784755577}">
      <dsp:nvSpPr>
        <dsp:cNvPr id="0" name=""/>
        <dsp:cNvSpPr/>
      </dsp:nvSpPr>
      <dsp:spPr>
        <a:xfrm>
          <a:off x="6242204" y="178726"/>
          <a:ext cx="5471583" cy="1367895"/>
        </a:xfrm>
        <a:prstGeom prst="roundRect">
          <a:avLst>
            <a:gd name="adj" fmla="val 10000"/>
          </a:avLst>
        </a:prstGeom>
        <a:solidFill>
          <a:srgbClr val="0BA1A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4200" kern="1200" dirty="0"/>
            <a:t>Медицинские организации</a:t>
          </a:r>
        </a:p>
      </dsp:txBody>
      <dsp:txXfrm>
        <a:off x="6282268" y="218790"/>
        <a:ext cx="5391455" cy="1287767"/>
      </dsp:txXfrm>
    </dsp:sp>
    <dsp:sp modelId="{6F7B0120-1AA1-43B2-B068-EC9CBE7C3B1E}">
      <dsp:nvSpPr>
        <dsp:cNvPr id="0" name=""/>
        <dsp:cNvSpPr/>
      </dsp:nvSpPr>
      <dsp:spPr>
        <a:xfrm rot="5391028">
          <a:off x="8881706" y="1624109"/>
          <a:ext cx="197179" cy="239381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3FADDA-2B94-4452-A294-6CADB15F110D}">
      <dsp:nvSpPr>
        <dsp:cNvPr id="0" name=""/>
        <dsp:cNvSpPr/>
      </dsp:nvSpPr>
      <dsp:spPr>
        <a:xfrm>
          <a:off x="6246804" y="1940979"/>
          <a:ext cx="5471583" cy="1367895"/>
        </a:xfrm>
        <a:prstGeom prst="roundRect">
          <a:avLst>
            <a:gd name="adj" fmla="val 10000"/>
          </a:avLst>
        </a:prstGeom>
        <a:solidFill>
          <a:schemeClr val="bg1">
            <a:alpha val="90000"/>
          </a:schemeClr>
        </a:solidFill>
        <a:ln w="38100" cap="flat" cmpd="sng" algn="ctr">
          <a:solidFill>
            <a:srgbClr val="0BA1A9">
              <a:alpha val="90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1. Чек-лист для общего и непосредственных руководителей</a:t>
          </a:r>
        </a:p>
      </dsp:txBody>
      <dsp:txXfrm>
        <a:off x="6286868" y="1981043"/>
        <a:ext cx="5391455" cy="1287767"/>
      </dsp:txXfrm>
    </dsp:sp>
    <dsp:sp modelId="{CB112FDA-51BE-46E5-AD79-6127359EF824}">
      <dsp:nvSpPr>
        <dsp:cNvPr id="0" name=""/>
        <dsp:cNvSpPr/>
      </dsp:nvSpPr>
      <dsp:spPr>
        <a:xfrm rot="5400000">
          <a:off x="8893553" y="3397918"/>
          <a:ext cx="178085" cy="239381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2401D1-3BDB-46F3-AB5B-870B2BCBFE83}">
      <dsp:nvSpPr>
        <dsp:cNvPr id="0" name=""/>
        <dsp:cNvSpPr/>
      </dsp:nvSpPr>
      <dsp:spPr>
        <a:xfrm>
          <a:off x="6246804" y="3726342"/>
          <a:ext cx="5471583" cy="1367895"/>
        </a:xfrm>
        <a:prstGeom prst="roundRect">
          <a:avLst>
            <a:gd name="adj" fmla="val 10000"/>
          </a:avLst>
        </a:prstGeom>
        <a:solidFill>
          <a:schemeClr val="bg1">
            <a:alpha val="90000"/>
          </a:schemeClr>
        </a:solidFill>
        <a:ln w="38100" cap="flat" cmpd="sng" algn="ctr">
          <a:solidFill>
            <a:srgbClr val="0BA1A9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1. Распределение, инструктаж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2. Организация деятельности студентов для получения практического опыта</a:t>
          </a:r>
        </a:p>
      </dsp:txBody>
      <dsp:txXfrm>
        <a:off x="6286868" y="3766406"/>
        <a:ext cx="5391455" cy="128776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4479B8-DA8F-42D4-8F42-260CA09056EA}">
      <dsp:nvSpPr>
        <dsp:cNvPr id="0" name=""/>
        <dsp:cNvSpPr/>
      </dsp:nvSpPr>
      <dsp:spPr>
        <a:xfrm>
          <a:off x="0" y="0"/>
          <a:ext cx="3600450" cy="2160270"/>
        </a:xfrm>
        <a:prstGeom prst="rect">
          <a:avLst/>
        </a:prstGeom>
        <a:solidFill>
          <a:srgbClr val="0BA1A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ПМ 01.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ОСУЩЕСТВЛЕНИЕ ПРОФЕССИОНАЛЬНОГО УХОДА ЗА ПАЦИЕНТОМ (стационар 72 ч.) </a:t>
          </a:r>
        </a:p>
      </dsp:txBody>
      <dsp:txXfrm>
        <a:off x="0" y="0"/>
        <a:ext cx="3600450" cy="2160270"/>
      </dsp:txXfrm>
    </dsp:sp>
    <dsp:sp modelId="{128E532B-E3D4-49E0-803E-A912CBCFB18D}">
      <dsp:nvSpPr>
        <dsp:cNvPr id="0" name=""/>
        <dsp:cNvSpPr/>
      </dsp:nvSpPr>
      <dsp:spPr>
        <a:xfrm>
          <a:off x="3960495" y="10573"/>
          <a:ext cx="3600450" cy="2160270"/>
        </a:xfrm>
        <a:prstGeom prst="rect">
          <a:avLst/>
        </a:prstGeom>
        <a:solidFill>
          <a:srgbClr val="0BA1A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ПМ 02.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ОСУЩЕСТВЛЕНИЕ ЛЕЧЕБНО-ДИАГНОСТИЧЕСКОЙ ДЕЯТЕЛЬНОСТИ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(стационар и поликлиника 144 ч.) </a:t>
          </a:r>
        </a:p>
      </dsp:txBody>
      <dsp:txXfrm>
        <a:off x="3960495" y="10573"/>
        <a:ext cx="3600450" cy="2160270"/>
      </dsp:txXfrm>
    </dsp:sp>
    <dsp:sp modelId="{BED6CB18-0A56-4CD2-A994-5271F9366ADC}">
      <dsp:nvSpPr>
        <dsp:cNvPr id="0" name=""/>
        <dsp:cNvSpPr/>
      </dsp:nvSpPr>
      <dsp:spPr>
        <a:xfrm>
          <a:off x="7808439" y="2396073"/>
          <a:ext cx="3600450" cy="2160270"/>
        </a:xfrm>
        <a:prstGeom prst="rect">
          <a:avLst/>
        </a:prstGeom>
        <a:solidFill>
          <a:srgbClr val="0BA1A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ПМ 06. ОСУЩЕСТВЛЕНИЕ ОРГАНИЗАЦИОННО-АНАЛИТИЧЕСКОЙ ДЕЯТЕЛЬНОСТИ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  (поликлиники 36 ч.) </a:t>
          </a:r>
        </a:p>
      </dsp:txBody>
      <dsp:txXfrm>
        <a:off x="7808439" y="2396073"/>
        <a:ext cx="3600450" cy="2160270"/>
      </dsp:txXfrm>
    </dsp:sp>
    <dsp:sp modelId="{411A7A5F-BF0E-4EB6-B458-71E067338128}">
      <dsp:nvSpPr>
        <dsp:cNvPr id="0" name=""/>
        <dsp:cNvSpPr/>
      </dsp:nvSpPr>
      <dsp:spPr>
        <a:xfrm>
          <a:off x="7779348" y="42192"/>
          <a:ext cx="3600450" cy="2160270"/>
        </a:xfrm>
        <a:prstGeom prst="rect">
          <a:avLst/>
        </a:prstGeom>
        <a:solidFill>
          <a:srgbClr val="0BA1A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 ПМ 03.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ПМ.03 ОСУЩЕСТВЛЕНИЕ МЕДИЦИНСКОЙ РЕАБИЛИТАЦИИ И АБИЛИТАЦИИ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(стационары и поликлиники 36 ч)</a:t>
          </a:r>
        </a:p>
      </dsp:txBody>
      <dsp:txXfrm>
        <a:off x="7779348" y="42192"/>
        <a:ext cx="3600450" cy="2160270"/>
      </dsp:txXfrm>
    </dsp:sp>
    <dsp:sp modelId="{8F448F59-1087-464B-9851-A39C95C967D2}">
      <dsp:nvSpPr>
        <dsp:cNvPr id="0" name=""/>
        <dsp:cNvSpPr/>
      </dsp:nvSpPr>
      <dsp:spPr>
        <a:xfrm>
          <a:off x="0" y="2354027"/>
          <a:ext cx="3600450" cy="2160270"/>
        </a:xfrm>
        <a:prstGeom prst="rect">
          <a:avLst/>
        </a:prstGeom>
        <a:solidFill>
          <a:srgbClr val="0BA1A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 ПМ 04.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ОСУЩЕСТВЛЕНИЕ ПРОФИЛАКТИЧЕСКОЙ  ДЕЯТЕЛЬНОСТИ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 (поликлиника 36 ч)</a:t>
          </a:r>
        </a:p>
      </dsp:txBody>
      <dsp:txXfrm>
        <a:off x="0" y="2354027"/>
        <a:ext cx="3600450" cy="2160270"/>
      </dsp:txXfrm>
    </dsp:sp>
    <dsp:sp modelId="{261D68A5-4F24-43D0-BB33-8470D6759A6F}">
      <dsp:nvSpPr>
        <dsp:cNvPr id="0" name=""/>
        <dsp:cNvSpPr/>
      </dsp:nvSpPr>
      <dsp:spPr>
        <a:xfrm>
          <a:off x="3960495" y="2367960"/>
          <a:ext cx="3600450" cy="2160270"/>
        </a:xfrm>
        <a:prstGeom prst="rect">
          <a:avLst/>
        </a:prstGeom>
        <a:solidFill>
          <a:srgbClr val="0BA1A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ПМ 05.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  ОКАЗАНИЕ СКОРОЙ МЕДИЦИНСКОЙ ПОМОЩИ В ЭКСТРЕННОЙ И НЕОТЛОЖНОЙ ФОРМАХ, В ТОМ ЧИСЛЕ ВНЕ МЕДИЦИНСКОЙ ОРГАНИЗАЦИИ (ГБУЗ «ССМП и поликлиники 108 ч) </a:t>
          </a:r>
        </a:p>
      </dsp:txBody>
      <dsp:txXfrm>
        <a:off x="3960495" y="2367960"/>
        <a:ext cx="3600450" cy="216027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4479B8-DA8F-42D4-8F42-260CA09056EA}">
      <dsp:nvSpPr>
        <dsp:cNvPr id="0" name=""/>
        <dsp:cNvSpPr/>
      </dsp:nvSpPr>
      <dsp:spPr>
        <a:xfrm>
          <a:off x="0" y="466651"/>
          <a:ext cx="3635618" cy="2181371"/>
        </a:xfrm>
        <a:prstGeom prst="rect">
          <a:avLst/>
        </a:prstGeom>
        <a:solidFill>
          <a:srgbClr val="0BA1A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ПМ 01.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ПРОВЕДЕНИЕ МЕРОПРИЯТИЙ ПО ПРОФИЛАКТИКЕ ИНФЕКЦИЙ, СВЯЗАННЫХ С ОКАЗАНИЕМ МЕДИЦИНСКОЙ ПОМОЩИ (стационар и поликлиника 36 ч.) </a:t>
          </a:r>
        </a:p>
      </dsp:txBody>
      <dsp:txXfrm>
        <a:off x="0" y="466651"/>
        <a:ext cx="3635618" cy="2181371"/>
      </dsp:txXfrm>
    </dsp:sp>
    <dsp:sp modelId="{128E532B-E3D4-49E0-803E-A912CBCFB18D}">
      <dsp:nvSpPr>
        <dsp:cNvPr id="0" name=""/>
        <dsp:cNvSpPr/>
      </dsp:nvSpPr>
      <dsp:spPr>
        <a:xfrm>
          <a:off x="3999180" y="483971"/>
          <a:ext cx="3635618" cy="2181371"/>
        </a:xfrm>
        <a:prstGeom prst="rect">
          <a:avLst/>
        </a:prstGeom>
        <a:solidFill>
          <a:srgbClr val="0BA1A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ПМ 02.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ВЕДЕНИЕ МЕДИЦИНСКОЙ ДОКУМЕНТАЦИИ, ОРГАНИЗАЦИЯ  ДЕЯТЕЛЬНОСТИ НАХОДЯЩЕГОСЯ В РАСПОРЯЖЕНИИ МЕДИЦИНСКОГО ПЕРСОНАЛА (стационар и поликлиника 36 ч.) </a:t>
          </a:r>
        </a:p>
      </dsp:txBody>
      <dsp:txXfrm>
        <a:off x="3999180" y="483971"/>
        <a:ext cx="3635618" cy="2181371"/>
      </dsp:txXfrm>
    </dsp:sp>
    <dsp:sp modelId="{BED6CB18-0A56-4CD2-A994-5271F9366ADC}">
      <dsp:nvSpPr>
        <dsp:cNvPr id="0" name=""/>
        <dsp:cNvSpPr/>
      </dsp:nvSpPr>
      <dsp:spPr>
        <a:xfrm>
          <a:off x="6141396" y="2864371"/>
          <a:ext cx="3635618" cy="2181371"/>
        </a:xfrm>
        <a:prstGeom prst="rect">
          <a:avLst/>
        </a:prstGeom>
        <a:solidFill>
          <a:srgbClr val="0BA1A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ПМ 05.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ОКАЗАНИЕ МЕДИЦИНСКОЙ ПОМОЩИ В ЭКСТРЕННОЙ ФОРМЕ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 (стационар 36 ч) </a:t>
          </a:r>
          <a:endParaRPr lang="ru-RU" sz="1800" kern="1200" dirty="0"/>
        </a:p>
      </dsp:txBody>
      <dsp:txXfrm>
        <a:off x="6141396" y="2864371"/>
        <a:ext cx="3635618" cy="2181371"/>
      </dsp:txXfrm>
    </dsp:sp>
    <dsp:sp modelId="{411A7A5F-BF0E-4EB6-B458-71E067338128}">
      <dsp:nvSpPr>
        <dsp:cNvPr id="0" name=""/>
        <dsp:cNvSpPr/>
      </dsp:nvSpPr>
      <dsp:spPr>
        <a:xfrm>
          <a:off x="7855336" y="466666"/>
          <a:ext cx="3635618" cy="2181371"/>
        </a:xfrm>
        <a:prstGeom prst="rect">
          <a:avLst/>
        </a:prstGeom>
        <a:solidFill>
          <a:srgbClr val="0BA1A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 ПМ 03.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ПРОВЕДЕНИЕ МЕРОПРИЯТИЙ ПО ПРОФИЛАКТИКЕ  НЕИНФЕКЦИОННЫХ И ИНФЕКЦИОННЫХ ЗАБОЛЕВАНИЙ,  ФОРМИРОВАНИЕ ЗДОРОВОГО ОБРАЗА ЖИЗНИ  (поликлиника 36 ч)</a:t>
          </a:r>
        </a:p>
      </dsp:txBody>
      <dsp:txXfrm>
        <a:off x="7855336" y="466666"/>
        <a:ext cx="3635618" cy="2181371"/>
      </dsp:txXfrm>
    </dsp:sp>
    <dsp:sp modelId="{8F448F59-1087-464B-9851-A39C95C967D2}">
      <dsp:nvSpPr>
        <dsp:cNvPr id="0" name=""/>
        <dsp:cNvSpPr/>
      </dsp:nvSpPr>
      <dsp:spPr>
        <a:xfrm>
          <a:off x="1970359" y="2850316"/>
          <a:ext cx="3635618" cy="2181371"/>
        </a:xfrm>
        <a:prstGeom prst="rect">
          <a:avLst/>
        </a:prstGeom>
        <a:solidFill>
          <a:srgbClr val="0BA1A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 ПМ 04.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ОКАЗАНИЕ МЕДИЦИНСКОЙ ПОМОЩИ,  ОСУЩЕСТВЛЕНИЕ СЕСТРИНСКОГО УХОДА И НАБЛЮДЕНИЯ  ЗА ПАЦИЕНТАМИ ПРИ ЗАБОЛЕВАНИЯХ И СОСТОЯНИЯХ (стационар 144 ч)</a:t>
          </a:r>
        </a:p>
      </dsp:txBody>
      <dsp:txXfrm>
        <a:off x="1970359" y="2850316"/>
        <a:ext cx="3635618" cy="218137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C52A23-3BA2-4642-A9E6-10B109D7B5DF}">
      <dsp:nvSpPr>
        <dsp:cNvPr id="0" name=""/>
        <dsp:cNvSpPr/>
      </dsp:nvSpPr>
      <dsp:spPr>
        <a:xfrm>
          <a:off x="844852" y="0"/>
          <a:ext cx="4805666" cy="1201416"/>
        </a:xfrm>
        <a:prstGeom prst="roundRect">
          <a:avLst>
            <a:gd name="adj" fmla="val 10000"/>
          </a:avLst>
        </a:prstGeom>
        <a:solidFill>
          <a:srgbClr val="0BA1A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>
              <a:solidFill>
                <a:schemeClr val="bg1"/>
              </a:solidFill>
            </a:rPr>
            <a:t>Сестринское дело ПМ 01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>
              <a:solidFill>
                <a:schemeClr val="bg1"/>
              </a:solidFill>
            </a:rPr>
            <a:t>ПРОВЕДЕНИЕ МЕРОПРИЯТИЙ ПО ПРОФИЛАКТИКЕ ИНФЕКЦИЙ, СВЯЗАННЫХ С ОКАЗАНИЕМ МЕДИЦИНСКОЙ ПОМОЩИ</a:t>
          </a:r>
        </a:p>
      </dsp:txBody>
      <dsp:txXfrm>
        <a:off x="880040" y="35188"/>
        <a:ext cx="4735290" cy="1131040"/>
      </dsp:txXfrm>
    </dsp:sp>
    <dsp:sp modelId="{F01D1DD8-CA70-44B3-810D-FCA363DEF31E}">
      <dsp:nvSpPr>
        <dsp:cNvPr id="0" name=""/>
        <dsp:cNvSpPr/>
      </dsp:nvSpPr>
      <dsp:spPr>
        <a:xfrm rot="5640199">
          <a:off x="3084960" y="1307572"/>
          <a:ext cx="211796" cy="210247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53AF81-B01B-46CE-A222-2E336C5C32CC}">
      <dsp:nvSpPr>
        <dsp:cNvPr id="0" name=""/>
        <dsp:cNvSpPr/>
      </dsp:nvSpPr>
      <dsp:spPr>
        <a:xfrm>
          <a:off x="731198" y="1623976"/>
          <a:ext cx="4805666" cy="1201416"/>
        </a:xfrm>
        <a:prstGeom prst="roundRect">
          <a:avLst>
            <a:gd name="adj" fmla="val 10000"/>
          </a:avLst>
        </a:prstGeom>
        <a:solidFill>
          <a:srgbClr val="0BA1A9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>
              <a:solidFill>
                <a:schemeClr val="bg1"/>
              </a:solidFill>
            </a:rPr>
            <a:t>Работа в стационарном отделении /поликлинике в том числе: на посту и в палатах/кабинетах приёма, в процедурном и и/или в манипуляционном, перевязочном кабинете</a:t>
          </a:r>
        </a:p>
      </dsp:txBody>
      <dsp:txXfrm>
        <a:off x="766386" y="1659164"/>
        <a:ext cx="4735290" cy="1131040"/>
      </dsp:txXfrm>
    </dsp:sp>
    <dsp:sp modelId="{D49514A3-775C-4AFF-AF7B-9B08BE108E3B}">
      <dsp:nvSpPr>
        <dsp:cNvPr id="0" name=""/>
        <dsp:cNvSpPr/>
      </dsp:nvSpPr>
      <dsp:spPr>
        <a:xfrm rot="5400000">
          <a:off x="3028907" y="2930516"/>
          <a:ext cx="210247" cy="210247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04C572-F702-4632-8FBE-124888C486A9}">
      <dsp:nvSpPr>
        <dsp:cNvPr id="0" name=""/>
        <dsp:cNvSpPr/>
      </dsp:nvSpPr>
      <dsp:spPr>
        <a:xfrm>
          <a:off x="731198" y="3245888"/>
          <a:ext cx="4805666" cy="1201416"/>
        </a:xfrm>
        <a:prstGeom prst="roundRect">
          <a:avLst>
            <a:gd name="adj" fmla="val 10000"/>
          </a:avLst>
        </a:prstGeom>
        <a:solidFill>
          <a:srgbClr val="99CC00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/>
            <a:t>Проблема: работа в ЦСО</a:t>
          </a:r>
        </a:p>
      </dsp:txBody>
      <dsp:txXfrm>
        <a:off x="766386" y="3281076"/>
        <a:ext cx="4735290" cy="1131040"/>
      </dsp:txXfrm>
    </dsp:sp>
    <dsp:sp modelId="{64F2B709-ACE0-4901-94D1-3436B072DDD8}">
      <dsp:nvSpPr>
        <dsp:cNvPr id="0" name=""/>
        <dsp:cNvSpPr/>
      </dsp:nvSpPr>
      <dsp:spPr>
        <a:xfrm>
          <a:off x="6209658" y="2063"/>
          <a:ext cx="4805666" cy="1201416"/>
        </a:xfrm>
        <a:prstGeom prst="roundRect">
          <a:avLst>
            <a:gd name="adj" fmla="val 10000"/>
          </a:avLst>
        </a:prstGeom>
        <a:solidFill>
          <a:srgbClr val="0BA1A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>
              <a:solidFill>
                <a:schemeClr val="bg1"/>
              </a:solidFill>
            </a:rPr>
            <a:t>Лечебное дело ПМ 01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>
              <a:solidFill>
                <a:schemeClr val="bg1"/>
              </a:solidFill>
            </a:rPr>
            <a:t>ОСУЩЕСТВЛЕНИЕ ПРОФЕССИОНАЛЬНОГО УХОДА ЗА ПАЦИЕНТОМ (</a:t>
          </a:r>
        </a:p>
      </dsp:txBody>
      <dsp:txXfrm>
        <a:off x="6244846" y="37251"/>
        <a:ext cx="4735290" cy="1131040"/>
      </dsp:txXfrm>
    </dsp:sp>
    <dsp:sp modelId="{61BEBA4B-5E6F-46AB-9D70-1792DF9570FE}">
      <dsp:nvSpPr>
        <dsp:cNvPr id="0" name=""/>
        <dsp:cNvSpPr/>
      </dsp:nvSpPr>
      <dsp:spPr>
        <a:xfrm rot="5400000">
          <a:off x="8507367" y="1308604"/>
          <a:ext cx="210247" cy="210247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653BFD-3456-4AD9-81B6-99B6B5B229EC}">
      <dsp:nvSpPr>
        <dsp:cNvPr id="0" name=""/>
        <dsp:cNvSpPr/>
      </dsp:nvSpPr>
      <dsp:spPr>
        <a:xfrm>
          <a:off x="6209658" y="1623976"/>
          <a:ext cx="4805666" cy="1201416"/>
        </a:xfrm>
        <a:prstGeom prst="roundRect">
          <a:avLst>
            <a:gd name="adj" fmla="val 10000"/>
          </a:avLst>
        </a:prstGeom>
        <a:solidFill>
          <a:srgbClr val="0BA1A9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b="1" kern="1200" dirty="0">
              <a:solidFill>
                <a:schemeClr val="bg1"/>
              </a:solidFill>
            </a:rPr>
            <a:t>Работа в стационарном отделении в том числе: на посту и в палатах/кабинетах приёма, в процедурном и и/или в манипуляционном, перевязочном кабинете</a:t>
          </a:r>
        </a:p>
      </dsp:txBody>
      <dsp:txXfrm>
        <a:off x="6244846" y="1659164"/>
        <a:ext cx="4735290" cy="1131040"/>
      </dsp:txXfrm>
    </dsp:sp>
    <dsp:sp modelId="{F26A1759-FA0F-4F25-90F8-04CB267C0E1E}">
      <dsp:nvSpPr>
        <dsp:cNvPr id="0" name=""/>
        <dsp:cNvSpPr/>
      </dsp:nvSpPr>
      <dsp:spPr>
        <a:xfrm rot="5400000">
          <a:off x="8507367" y="2930516"/>
          <a:ext cx="210247" cy="210247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9256F1-ED0F-4B09-A601-078E975C25B6}">
      <dsp:nvSpPr>
        <dsp:cNvPr id="0" name=""/>
        <dsp:cNvSpPr/>
      </dsp:nvSpPr>
      <dsp:spPr>
        <a:xfrm>
          <a:off x="6209658" y="3245888"/>
          <a:ext cx="4805666" cy="1201416"/>
        </a:xfrm>
        <a:prstGeom prst="roundRect">
          <a:avLst>
            <a:gd name="adj" fmla="val 10000"/>
          </a:avLst>
        </a:prstGeom>
        <a:solidFill>
          <a:srgbClr val="99CC00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/>
            <a:t>Проблема: работа в ЦСО, в приёмно-диагностическом отделении</a:t>
          </a:r>
        </a:p>
      </dsp:txBody>
      <dsp:txXfrm>
        <a:off x="6244846" y="3281076"/>
        <a:ext cx="4735290" cy="113104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C52A23-3BA2-4642-A9E6-10B109D7B5DF}">
      <dsp:nvSpPr>
        <dsp:cNvPr id="0" name=""/>
        <dsp:cNvSpPr/>
      </dsp:nvSpPr>
      <dsp:spPr>
        <a:xfrm>
          <a:off x="139046" y="2149"/>
          <a:ext cx="5004100" cy="1251025"/>
        </a:xfrm>
        <a:prstGeom prst="roundRect">
          <a:avLst>
            <a:gd name="adj" fmla="val 10000"/>
          </a:avLst>
        </a:prstGeom>
        <a:solidFill>
          <a:srgbClr val="0BA1A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ПМ 02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ВЕДЕНИЕ МЕДИЦИНСКОЙ ДОКУМЕНТАЦИИ, ОРГАНИЗАЦИЯ  ДЕЯТЕЛЬНОСТИ НАХОДЯЩЕГОСЯ В РАСПОРЯЖЕНИИ МЕДИЦИНСКОГО ПЕРСОНАЛА </a:t>
          </a:r>
        </a:p>
      </dsp:txBody>
      <dsp:txXfrm>
        <a:off x="175687" y="38790"/>
        <a:ext cx="4930818" cy="1177743"/>
      </dsp:txXfrm>
    </dsp:sp>
    <dsp:sp modelId="{F01D1DD8-CA70-44B3-810D-FCA363DEF31E}">
      <dsp:nvSpPr>
        <dsp:cNvPr id="0" name=""/>
        <dsp:cNvSpPr/>
      </dsp:nvSpPr>
      <dsp:spPr>
        <a:xfrm rot="5400000">
          <a:off x="2531632" y="1362638"/>
          <a:ext cx="218929" cy="218929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53AF81-B01B-46CE-A222-2E336C5C32CC}">
      <dsp:nvSpPr>
        <dsp:cNvPr id="0" name=""/>
        <dsp:cNvSpPr/>
      </dsp:nvSpPr>
      <dsp:spPr>
        <a:xfrm>
          <a:off x="139046" y="1691032"/>
          <a:ext cx="5004100" cy="1251025"/>
        </a:xfrm>
        <a:prstGeom prst="roundRect">
          <a:avLst>
            <a:gd name="adj" fmla="val 10000"/>
          </a:avLst>
        </a:prstGeom>
        <a:solidFill>
          <a:srgbClr val="0BA1A9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>
              <a:solidFill>
                <a:schemeClr val="bg1"/>
              </a:solidFill>
            </a:rPr>
            <a:t>База: поликлиники, стационары,  амбулатории</a:t>
          </a:r>
        </a:p>
      </dsp:txBody>
      <dsp:txXfrm>
        <a:off x="175687" y="1727673"/>
        <a:ext cx="4930818" cy="1177743"/>
      </dsp:txXfrm>
    </dsp:sp>
    <dsp:sp modelId="{D49514A3-775C-4AFF-AF7B-9B08BE108E3B}">
      <dsp:nvSpPr>
        <dsp:cNvPr id="0" name=""/>
        <dsp:cNvSpPr/>
      </dsp:nvSpPr>
      <dsp:spPr>
        <a:xfrm rot="5400000">
          <a:off x="2531632" y="3051522"/>
          <a:ext cx="218929" cy="218929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04C572-F702-4632-8FBE-124888C486A9}">
      <dsp:nvSpPr>
        <dsp:cNvPr id="0" name=""/>
        <dsp:cNvSpPr/>
      </dsp:nvSpPr>
      <dsp:spPr>
        <a:xfrm>
          <a:off x="139046" y="3379916"/>
          <a:ext cx="5004100" cy="1251025"/>
        </a:xfrm>
        <a:prstGeom prst="roundRect">
          <a:avLst>
            <a:gd name="adj" fmla="val 10000"/>
          </a:avLst>
        </a:prstGeom>
        <a:solidFill>
          <a:srgbClr val="99CC00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Проблема: отсутствие МИС - Байкал некоторых учреждениях,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работа не по программе</a:t>
          </a:r>
        </a:p>
      </dsp:txBody>
      <dsp:txXfrm>
        <a:off x="175687" y="3416557"/>
        <a:ext cx="4930818" cy="1177743"/>
      </dsp:txXfrm>
    </dsp:sp>
    <dsp:sp modelId="{64F2B709-ACE0-4901-94D1-3436B072DDD8}">
      <dsp:nvSpPr>
        <dsp:cNvPr id="0" name=""/>
        <dsp:cNvSpPr/>
      </dsp:nvSpPr>
      <dsp:spPr>
        <a:xfrm>
          <a:off x="5843721" y="2149"/>
          <a:ext cx="5004100" cy="1251025"/>
        </a:xfrm>
        <a:prstGeom prst="roundRect">
          <a:avLst>
            <a:gd name="adj" fmla="val 10000"/>
          </a:avLst>
        </a:prstGeom>
        <a:solidFill>
          <a:srgbClr val="0BA1A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ПМ 06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ОСУЩЕСТВЛЕНИЕ ОРГАНИЗАЦИОННО-АНАЛИТИЧЕСКОЙ ДЕЯТЕЛЬНОСТИ </a:t>
          </a:r>
        </a:p>
      </dsp:txBody>
      <dsp:txXfrm>
        <a:off x="5880362" y="38790"/>
        <a:ext cx="4930818" cy="1177743"/>
      </dsp:txXfrm>
    </dsp:sp>
    <dsp:sp modelId="{6FDC2397-BDB6-41CE-8386-CF7F46B952E9}">
      <dsp:nvSpPr>
        <dsp:cNvPr id="0" name=""/>
        <dsp:cNvSpPr/>
      </dsp:nvSpPr>
      <dsp:spPr>
        <a:xfrm rot="5400000">
          <a:off x="8236306" y="1362638"/>
          <a:ext cx="218929" cy="218929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51A952-1B24-4837-8918-BEE00B6FE7EF}">
      <dsp:nvSpPr>
        <dsp:cNvPr id="0" name=""/>
        <dsp:cNvSpPr/>
      </dsp:nvSpPr>
      <dsp:spPr>
        <a:xfrm>
          <a:off x="5843721" y="1691032"/>
          <a:ext cx="5004100" cy="1251025"/>
        </a:xfrm>
        <a:prstGeom prst="roundRect">
          <a:avLst>
            <a:gd name="adj" fmla="val 10000"/>
          </a:avLst>
        </a:prstGeom>
        <a:solidFill>
          <a:srgbClr val="0BA1A9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>
              <a:solidFill>
                <a:schemeClr val="bg1"/>
              </a:solidFill>
            </a:rPr>
            <a:t>БАЗА: поликлиники, </a:t>
          </a:r>
          <a:r>
            <a:rPr lang="ru-RU" sz="2700" kern="1200" dirty="0" err="1">
              <a:solidFill>
                <a:schemeClr val="bg1"/>
              </a:solidFill>
            </a:rPr>
            <a:t>стационары,ФАПы</a:t>
          </a:r>
          <a:r>
            <a:rPr lang="ru-RU" sz="2700" kern="1200" dirty="0">
              <a:solidFill>
                <a:schemeClr val="bg1"/>
              </a:solidFill>
            </a:rPr>
            <a:t>,  амбулатории</a:t>
          </a:r>
        </a:p>
      </dsp:txBody>
      <dsp:txXfrm>
        <a:off x="5880362" y="1727673"/>
        <a:ext cx="4930818" cy="1177743"/>
      </dsp:txXfrm>
    </dsp:sp>
    <dsp:sp modelId="{D90E15B3-F95A-482D-98C3-D5A35FE26C30}">
      <dsp:nvSpPr>
        <dsp:cNvPr id="0" name=""/>
        <dsp:cNvSpPr/>
      </dsp:nvSpPr>
      <dsp:spPr>
        <a:xfrm rot="5400000">
          <a:off x="8236306" y="3051522"/>
          <a:ext cx="218929" cy="218929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9256F1-ED0F-4B09-A601-078E975C25B6}">
      <dsp:nvSpPr>
        <dsp:cNvPr id="0" name=""/>
        <dsp:cNvSpPr/>
      </dsp:nvSpPr>
      <dsp:spPr>
        <a:xfrm>
          <a:off x="5843721" y="3379916"/>
          <a:ext cx="5004100" cy="1251025"/>
        </a:xfrm>
        <a:prstGeom prst="roundRect">
          <a:avLst>
            <a:gd name="adj" fmla="val 10000"/>
          </a:avLst>
        </a:prstGeom>
        <a:solidFill>
          <a:srgbClr val="99CC00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Проблема: отсутствие Байкал-МИС в некоторых учреждениях,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 работа не по программе</a:t>
          </a:r>
        </a:p>
      </dsp:txBody>
      <dsp:txXfrm>
        <a:off x="5880362" y="3416557"/>
        <a:ext cx="4930818" cy="117774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C52A23-3BA2-4642-A9E6-10B109D7B5DF}">
      <dsp:nvSpPr>
        <dsp:cNvPr id="0" name=""/>
        <dsp:cNvSpPr/>
      </dsp:nvSpPr>
      <dsp:spPr>
        <a:xfrm>
          <a:off x="7786" y="6613"/>
          <a:ext cx="5214969" cy="1303742"/>
        </a:xfrm>
        <a:prstGeom prst="roundRect">
          <a:avLst>
            <a:gd name="adj" fmla="val 10000"/>
          </a:avLst>
        </a:prstGeom>
        <a:solidFill>
          <a:srgbClr val="0BA1A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ПМ 03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ПРОВЕДЕНИЕ МЕРОПРИЯТИЙ ПО ПРОФИЛАКТИКЕ  НЕИНФЕКЦИОННЫХ И ИНФЕКЦИОННЫХ ЗАБОЛЕВАНИЙ,  ФОРМИРОВАНИЕ ЗДОРОВОГО ОБРАЗА ЖИЗНИ </a:t>
          </a:r>
        </a:p>
      </dsp:txBody>
      <dsp:txXfrm>
        <a:off x="45971" y="44798"/>
        <a:ext cx="5138599" cy="1227372"/>
      </dsp:txXfrm>
    </dsp:sp>
    <dsp:sp modelId="{F01D1DD8-CA70-44B3-810D-FCA363DEF31E}">
      <dsp:nvSpPr>
        <dsp:cNvPr id="0" name=""/>
        <dsp:cNvSpPr/>
      </dsp:nvSpPr>
      <dsp:spPr>
        <a:xfrm rot="5400000">
          <a:off x="2501194" y="1424432"/>
          <a:ext cx="228154" cy="228154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53AF81-B01B-46CE-A222-2E336C5C32CC}">
      <dsp:nvSpPr>
        <dsp:cNvPr id="0" name=""/>
        <dsp:cNvSpPr/>
      </dsp:nvSpPr>
      <dsp:spPr>
        <a:xfrm>
          <a:off x="7786" y="1766665"/>
          <a:ext cx="5214969" cy="1303742"/>
        </a:xfrm>
        <a:prstGeom prst="roundRect">
          <a:avLst>
            <a:gd name="adj" fmla="val 10000"/>
          </a:avLst>
        </a:prstGeom>
        <a:solidFill>
          <a:srgbClr val="0BA1A9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bg1"/>
              </a:solidFill>
            </a:rPr>
            <a:t>БАЗА: ПОЛИКЛИНИКИ</a:t>
          </a:r>
        </a:p>
      </dsp:txBody>
      <dsp:txXfrm>
        <a:off x="45971" y="1804850"/>
        <a:ext cx="5138599" cy="1227372"/>
      </dsp:txXfrm>
    </dsp:sp>
    <dsp:sp modelId="{D49514A3-775C-4AFF-AF7B-9B08BE108E3B}">
      <dsp:nvSpPr>
        <dsp:cNvPr id="0" name=""/>
        <dsp:cNvSpPr/>
      </dsp:nvSpPr>
      <dsp:spPr>
        <a:xfrm rot="5400000">
          <a:off x="2501194" y="3184485"/>
          <a:ext cx="228154" cy="228154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04C572-F702-4632-8FBE-124888C486A9}">
      <dsp:nvSpPr>
        <dsp:cNvPr id="0" name=""/>
        <dsp:cNvSpPr/>
      </dsp:nvSpPr>
      <dsp:spPr>
        <a:xfrm>
          <a:off x="7786" y="3526717"/>
          <a:ext cx="5214969" cy="1303742"/>
        </a:xfrm>
        <a:prstGeom prst="roundRect">
          <a:avLst>
            <a:gd name="adj" fmla="val 10000"/>
          </a:avLst>
        </a:prstGeom>
        <a:solidFill>
          <a:srgbClr val="99CC00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tx1"/>
              </a:solidFill>
            </a:rPr>
            <a:t>ВЫПОЛНЕНИЕ РАБОТ НЕ ПРОГРАММЕ</a:t>
          </a:r>
        </a:p>
      </dsp:txBody>
      <dsp:txXfrm>
        <a:off x="45971" y="3564902"/>
        <a:ext cx="5138599" cy="1227372"/>
      </dsp:txXfrm>
    </dsp:sp>
    <dsp:sp modelId="{64F2B709-ACE0-4901-94D1-3436B072DDD8}">
      <dsp:nvSpPr>
        <dsp:cNvPr id="0" name=""/>
        <dsp:cNvSpPr/>
      </dsp:nvSpPr>
      <dsp:spPr>
        <a:xfrm>
          <a:off x="5952851" y="6613"/>
          <a:ext cx="5214969" cy="1303742"/>
        </a:xfrm>
        <a:prstGeom prst="roundRect">
          <a:avLst>
            <a:gd name="adj" fmla="val 10000"/>
          </a:avLst>
        </a:prstGeom>
        <a:solidFill>
          <a:srgbClr val="0BA1A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ПМ 04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ОСУЩЕСТВЛЕНИЕ ПРОФИЛАКТИЧЕСКОЙ  ДЕЯТЕЛЬНОСТИ </a:t>
          </a:r>
        </a:p>
      </dsp:txBody>
      <dsp:txXfrm>
        <a:off x="5991036" y="44798"/>
        <a:ext cx="5138599" cy="1227372"/>
      </dsp:txXfrm>
    </dsp:sp>
    <dsp:sp modelId="{6FDC2397-BDB6-41CE-8386-CF7F46B952E9}">
      <dsp:nvSpPr>
        <dsp:cNvPr id="0" name=""/>
        <dsp:cNvSpPr/>
      </dsp:nvSpPr>
      <dsp:spPr>
        <a:xfrm rot="5400000">
          <a:off x="8446259" y="1424432"/>
          <a:ext cx="228154" cy="228154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51A952-1B24-4837-8918-BEE00B6FE7EF}">
      <dsp:nvSpPr>
        <dsp:cNvPr id="0" name=""/>
        <dsp:cNvSpPr/>
      </dsp:nvSpPr>
      <dsp:spPr>
        <a:xfrm>
          <a:off x="5952851" y="1766665"/>
          <a:ext cx="5214969" cy="1303742"/>
        </a:xfrm>
        <a:prstGeom prst="roundRect">
          <a:avLst>
            <a:gd name="adj" fmla="val 10000"/>
          </a:avLst>
        </a:prstGeom>
        <a:solidFill>
          <a:srgbClr val="0BA1A9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chemeClr val="bg1"/>
              </a:solidFill>
            </a:rPr>
            <a:t>БАЗА: ПОЛИКЛИНИКИ, ФАПЫ</a:t>
          </a:r>
        </a:p>
      </dsp:txBody>
      <dsp:txXfrm>
        <a:off x="5991036" y="1804850"/>
        <a:ext cx="5138599" cy="1227372"/>
      </dsp:txXfrm>
    </dsp:sp>
    <dsp:sp modelId="{D90E15B3-F95A-482D-98C3-D5A35FE26C30}">
      <dsp:nvSpPr>
        <dsp:cNvPr id="0" name=""/>
        <dsp:cNvSpPr/>
      </dsp:nvSpPr>
      <dsp:spPr>
        <a:xfrm rot="5400000">
          <a:off x="8446259" y="3184485"/>
          <a:ext cx="228154" cy="228154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9256F1-ED0F-4B09-A601-078E975C25B6}">
      <dsp:nvSpPr>
        <dsp:cNvPr id="0" name=""/>
        <dsp:cNvSpPr/>
      </dsp:nvSpPr>
      <dsp:spPr>
        <a:xfrm>
          <a:off x="5952851" y="3526717"/>
          <a:ext cx="5214969" cy="1303742"/>
        </a:xfrm>
        <a:prstGeom prst="roundRect">
          <a:avLst>
            <a:gd name="adj" fmla="val 10000"/>
          </a:avLst>
        </a:prstGeom>
        <a:solidFill>
          <a:srgbClr val="99CC00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ВЫПОЛНЕНИЕ РАБОТ НЕ ПРОГРАММЕ</a:t>
          </a:r>
        </a:p>
      </dsp:txBody>
      <dsp:txXfrm>
        <a:off x="5991036" y="3564902"/>
        <a:ext cx="5138599" cy="122737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C52A23-3BA2-4642-A9E6-10B109D7B5DF}">
      <dsp:nvSpPr>
        <dsp:cNvPr id="0" name=""/>
        <dsp:cNvSpPr/>
      </dsp:nvSpPr>
      <dsp:spPr>
        <a:xfrm>
          <a:off x="8776" y="72154"/>
          <a:ext cx="5073258" cy="1268314"/>
        </a:xfrm>
        <a:prstGeom prst="roundRect">
          <a:avLst>
            <a:gd name="adj" fmla="val 10000"/>
          </a:avLst>
        </a:prstGeom>
        <a:solidFill>
          <a:srgbClr val="0BA1A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/>
            <a:t>ПМ 04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/>
            <a:t>ОКАЗАНИЕ МЕДИЦИНСКОЙ ПОМОЩИ,  ОСУЩЕСТВЛЕНИЕ СЕСТРИНСКОГО УХОДА И НАБЛЮДЕНИЯ  ЗА ПАЦИЕНТАМИ ПРИ ЗАБОЛЕВАНИЯХ И СОСТОЯНИЯХ </a:t>
          </a:r>
        </a:p>
      </dsp:txBody>
      <dsp:txXfrm>
        <a:off x="45924" y="109302"/>
        <a:ext cx="4998962" cy="1194018"/>
      </dsp:txXfrm>
    </dsp:sp>
    <dsp:sp modelId="{F01D1DD8-CA70-44B3-810D-FCA363DEF31E}">
      <dsp:nvSpPr>
        <dsp:cNvPr id="0" name=""/>
        <dsp:cNvSpPr/>
      </dsp:nvSpPr>
      <dsp:spPr>
        <a:xfrm rot="5400000">
          <a:off x="2434428" y="1451446"/>
          <a:ext cx="221955" cy="221955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53AF81-B01B-46CE-A222-2E336C5C32CC}">
      <dsp:nvSpPr>
        <dsp:cNvPr id="0" name=""/>
        <dsp:cNvSpPr/>
      </dsp:nvSpPr>
      <dsp:spPr>
        <a:xfrm>
          <a:off x="8776" y="1784379"/>
          <a:ext cx="5073258" cy="1268314"/>
        </a:xfrm>
        <a:prstGeom prst="roundRect">
          <a:avLst>
            <a:gd name="adj" fmla="val 10000"/>
          </a:avLst>
        </a:prstGeom>
        <a:solidFill>
          <a:srgbClr val="0BA1A9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bg1"/>
              </a:solidFill>
            </a:rPr>
            <a:t>БАЗА: СТАЦИОНАРНЫЕ ОТДЕЛЕНИЯ ТЕРАПЕВТИЧЕСКОГО, ХИРУРГИЧЕСКОГО, ПЕДИАТРИЧЕСКОГО ПРОФИЛЯ</a:t>
          </a:r>
        </a:p>
      </dsp:txBody>
      <dsp:txXfrm>
        <a:off x="45924" y="1821527"/>
        <a:ext cx="4998962" cy="1194018"/>
      </dsp:txXfrm>
    </dsp:sp>
    <dsp:sp modelId="{D49514A3-775C-4AFF-AF7B-9B08BE108E3B}">
      <dsp:nvSpPr>
        <dsp:cNvPr id="0" name=""/>
        <dsp:cNvSpPr/>
      </dsp:nvSpPr>
      <dsp:spPr>
        <a:xfrm rot="5400000">
          <a:off x="2434428" y="3163671"/>
          <a:ext cx="221955" cy="221955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04C572-F702-4632-8FBE-124888C486A9}">
      <dsp:nvSpPr>
        <dsp:cNvPr id="0" name=""/>
        <dsp:cNvSpPr/>
      </dsp:nvSpPr>
      <dsp:spPr>
        <a:xfrm>
          <a:off x="8776" y="3496603"/>
          <a:ext cx="5073258" cy="1268314"/>
        </a:xfrm>
        <a:prstGeom prst="roundRect">
          <a:avLst>
            <a:gd name="adj" fmla="val 10000"/>
          </a:avLst>
        </a:prstGeom>
        <a:solidFill>
          <a:srgbClr val="99CC00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chemeClr val="tx1"/>
              </a:solidFill>
            </a:rPr>
            <a:t>Проблема: отсутствие ротации по отделениям</a:t>
          </a:r>
        </a:p>
      </dsp:txBody>
      <dsp:txXfrm>
        <a:off x="45924" y="3533751"/>
        <a:ext cx="4998962" cy="1194018"/>
      </dsp:txXfrm>
    </dsp:sp>
    <dsp:sp modelId="{64F2B709-ACE0-4901-94D1-3436B072DDD8}">
      <dsp:nvSpPr>
        <dsp:cNvPr id="0" name=""/>
        <dsp:cNvSpPr/>
      </dsp:nvSpPr>
      <dsp:spPr>
        <a:xfrm>
          <a:off x="5792291" y="72154"/>
          <a:ext cx="5073258" cy="1268314"/>
        </a:xfrm>
        <a:prstGeom prst="roundRect">
          <a:avLst>
            <a:gd name="adj" fmla="val 10000"/>
          </a:avLst>
        </a:prstGeom>
        <a:solidFill>
          <a:srgbClr val="0BA1A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/>
            <a:t>ПМ 02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/>
            <a:t> ОСУЩЕСТВЛЕНИЕ ЛЕЧЕБНО-ДИАГНОСТИЧЕСКОЙ ДЕЯТЕЛЬНОСТИ </a:t>
          </a:r>
        </a:p>
      </dsp:txBody>
      <dsp:txXfrm>
        <a:off x="5829439" y="109302"/>
        <a:ext cx="4998962" cy="1194018"/>
      </dsp:txXfrm>
    </dsp:sp>
    <dsp:sp modelId="{6FDC2397-BDB6-41CE-8386-CF7F46B952E9}">
      <dsp:nvSpPr>
        <dsp:cNvPr id="0" name=""/>
        <dsp:cNvSpPr/>
      </dsp:nvSpPr>
      <dsp:spPr>
        <a:xfrm rot="5400000">
          <a:off x="8217942" y="1451446"/>
          <a:ext cx="221955" cy="221955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51A952-1B24-4837-8918-BEE00B6FE7EF}">
      <dsp:nvSpPr>
        <dsp:cNvPr id="0" name=""/>
        <dsp:cNvSpPr/>
      </dsp:nvSpPr>
      <dsp:spPr>
        <a:xfrm>
          <a:off x="5792291" y="1784379"/>
          <a:ext cx="5073258" cy="1268314"/>
        </a:xfrm>
        <a:prstGeom prst="roundRect">
          <a:avLst>
            <a:gd name="adj" fmla="val 10000"/>
          </a:avLst>
        </a:prstGeom>
        <a:solidFill>
          <a:srgbClr val="0BA1A9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bg1"/>
              </a:solidFill>
            </a:rPr>
            <a:t>БАЗА: СТАЦИОНАРНЫЕ ОТДЕЛЕНИЯ ТЕРАПЕВТИЧЕСКОГО, ХИРУРГИЧЕСКОГО, ПЕДИАТРИЧЕСКОГО , АКУШЕРСКОГО ПРОФИЛЯ/КАБИНЕТЫ ПРИЁМА/ФАПЫ</a:t>
          </a:r>
        </a:p>
      </dsp:txBody>
      <dsp:txXfrm>
        <a:off x="5829439" y="1821527"/>
        <a:ext cx="4998962" cy="1194018"/>
      </dsp:txXfrm>
    </dsp:sp>
    <dsp:sp modelId="{D90E15B3-F95A-482D-98C3-D5A35FE26C30}">
      <dsp:nvSpPr>
        <dsp:cNvPr id="0" name=""/>
        <dsp:cNvSpPr/>
      </dsp:nvSpPr>
      <dsp:spPr>
        <a:xfrm rot="5400000">
          <a:off x="8217942" y="3163671"/>
          <a:ext cx="221955" cy="221955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AD0971-5023-49CD-9A65-9AD981AA6673}">
      <dsp:nvSpPr>
        <dsp:cNvPr id="0" name=""/>
        <dsp:cNvSpPr/>
      </dsp:nvSpPr>
      <dsp:spPr>
        <a:xfrm>
          <a:off x="5792291" y="3496603"/>
          <a:ext cx="5073258" cy="1268314"/>
        </a:xfrm>
        <a:prstGeom prst="roundRect">
          <a:avLst>
            <a:gd name="adj" fmla="val 10000"/>
          </a:avLst>
        </a:prstGeom>
        <a:solidFill>
          <a:srgbClr val="99CC00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chemeClr val="tx1"/>
              </a:solidFill>
            </a:rPr>
            <a:t>Проблема: отсутствие ротации по отделениям</a:t>
          </a:r>
        </a:p>
      </dsp:txBody>
      <dsp:txXfrm>
        <a:off x="5829439" y="3533751"/>
        <a:ext cx="4998962" cy="119401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C52A23-3BA2-4642-A9E6-10B109D7B5DF}">
      <dsp:nvSpPr>
        <dsp:cNvPr id="0" name=""/>
        <dsp:cNvSpPr/>
      </dsp:nvSpPr>
      <dsp:spPr>
        <a:xfrm>
          <a:off x="8776" y="72154"/>
          <a:ext cx="5073258" cy="1268314"/>
        </a:xfrm>
        <a:prstGeom prst="roundRect">
          <a:avLst>
            <a:gd name="adj" fmla="val 10000"/>
          </a:avLst>
        </a:prstGeom>
        <a:solidFill>
          <a:srgbClr val="0BA1A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ПМ 05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Оказание медицинской помощи в экстренной форме </a:t>
          </a:r>
        </a:p>
      </dsp:txBody>
      <dsp:txXfrm>
        <a:off x="45924" y="109302"/>
        <a:ext cx="4998962" cy="1194018"/>
      </dsp:txXfrm>
    </dsp:sp>
    <dsp:sp modelId="{F01D1DD8-CA70-44B3-810D-FCA363DEF31E}">
      <dsp:nvSpPr>
        <dsp:cNvPr id="0" name=""/>
        <dsp:cNvSpPr/>
      </dsp:nvSpPr>
      <dsp:spPr>
        <a:xfrm rot="5400000">
          <a:off x="2434428" y="1451446"/>
          <a:ext cx="221955" cy="221955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53AF81-B01B-46CE-A222-2E336C5C32CC}">
      <dsp:nvSpPr>
        <dsp:cNvPr id="0" name=""/>
        <dsp:cNvSpPr/>
      </dsp:nvSpPr>
      <dsp:spPr>
        <a:xfrm>
          <a:off x="8776" y="1784379"/>
          <a:ext cx="5073258" cy="1268314"/>
        </a:xfrm>
        <a:prstGeom prst="roundRect">
          <a:avLst>
            <a:gd name="adj" fmla="val 10000"/>
          </a:avLst>
        </a:prstGeom>
        <a:solidFill>
          <a:srgbClr val="0BA1A9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bg1"/>
              </a:solidFill>
            </a:rPr>
            <a:t>ОТДЕЛЕНИЯ РЕАНИМАЦИИ</a:t>
          </a:r>
        </a:p>
      </dsp:txBody>
      <dsp:txXfrm>
        <a:off x="45924" y="1821527"/>
        <a:ext cx="4998962" cy="1194018"/>
      </dsp:txXfrm>
    </dsp:sp>
    <dsp:sp modelId="{D49514A3-775C-4AFF-AF7B-9B08BE108E3B}">
      <dsp:nvSpPr>
        <dsp:cNvPr id="0" name=""/>
        <dsp:cNvSpPr/>
      </dsp:nvSpPr>
      <dsp:spPr>
        <a:xfrm rot="5400000">
          <a:off x="2434428" y="3163671"/>
          <a:ext cx="221955" cy="221955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04C572-F702-4632-8FBE-124888C486A9}">
      <dsp:nvSpPr>
        <dsp:cNvPr id="0" name=""/>
        <dsp:cNvSpPr/>
      </dsp:nvSpPr>
      <dsp:spPr>
        <a:xfrm>
          <a:off x="8776" y="3496603"/>
          <a:ext cx="5073258" cy="1268314"/>
        </a:xfrm>
        <a:prstGeom prst="roundRect">
          <a:avLst>
            <a:gd name="adj" fmla="val 10000"/>
          </a:avLst>
        </a:prstGeom>
        <a:solidFill>
          <a:srgbClr val="99CC00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500" kern="1200" dirty="0"/>
            <a:t>Проблем нет</a:t>
          </a:r>
        </a:p>
      </dsp:txBody>
      <dsp:txXfrm>
        <a:off x="45924" y="3533751"/>
        <a:ext cx="4998962" cy="1194018"/>
      </dsp:txXfrm>
    </dsp:sp>
    <dsp:sp modelId="{64F2B709-ACE0-4901-94D1-3436B072DDD8}">
      <dsp:nvSpPr>
        <dsp:cNvPr id="0" name=""/>
        <dsp:cNvSpPr/>
      </dsp:nvSpPr>
      <dsp:spPr>
        <a:xfrm>
          <a:off x="5792291" y="72154"/>
          <a:ext cx="5073258" cy="1268314"/>
        </a:xfrm>
        <a:prstGeom prst="roundRect">
          <a:avLst>
            <a:gd name="adj" fmla="val 10000"/>
          </a:avLst>
        </a:prstGeom>
        <a:solidFill>
          <a:srgbClr val="0BA1A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ПМ 05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 ОКАЗАНИЕ СКОРОЙ МЕДИЦИНСКОЙ ПОМОЩИ В ЭКСТРЕННОЙ И НЕОТЛОЖНОЙ ФОРМАХ, В ТОМ ЧИСЛЕ ВНЕ МЕДИЦИНСКОЙ ОРГАНИЗАЦИИ </a:t>
          </a:r>
        </a:p>
      </dsp:txBody>
      <dsp:txXfrm>
        <a:off x="5829439" y="109302"/>
        <a:ext cx="4998962" cy="1194018"/>
      </dsp:txXfrm>
    </dsp:sp>
    <dsp:sp modelId="{6FDC2397-BDB6-41CE-8386-CF7F46B952E9}">
      <dsp:nvSpPr>
        <dsp:cNvPr id="0" name=""/>
        <dsp:cNvSpPr/>
      </dsp:nvSpPr>
      <dsp:spPr>
        <a:xfrm rot="5400000">
          <a:off x="8217942" y="1451446"/>
          <a:ext cx="221955" cy="221955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51A952-1B24-4837-8918-BEE00B6FE7EF}">
      <dsp:nvSpPr>
        <dsp:cNvPr id="0" name=""/>
        <dsp:cNvSpPr/>
      </dsp:nvSpPr>
      <dsp:spPr>
        <a:xfrm>
          <a:off x="5792291" y="1784379"/>
          <a:ext cx="5073258" cy="1268314"/>
        </a:xfrm>
        <a:prstGeom prst="roundRect">
          <a:avLst>
            <a:gd name="adj" fmla="val 10000"/>
          </a:avLst>
        </a:prstGeom>
        <a:solidFill>
          <a:srgbClr val="0BA1A9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bg1"/>
              </a:solidFill>
            </a:rPr>
            <a:t>ОТДЕЛЕНИЕ РЕАНИМАЦИИ, ГБУЗ «ССМП», ОТДЕЛЕНИЯ НЕОТЛОЖНОЙ ПОМОЩИ</a:t>
          </a:r>
        </a:p>
      </dsp:txBody>
      <dsp:txXfrm>
        <a:off x="5829439" y="1821527"/>
        <a:ext cx="4998962" cy="1194018"/>
      </dsp:txXfrm>
    </dsp:sp>
    <dsp:sp modelId="{D90E15B3-F95A-482D-98C3-D5A35FE26C30}">
      <dsp:nvSpPr>
        <dsp:cNvPr id="0" name=""/>
        <dsp:cNvSpPr/>
      </dsp:nvSpPr>
      <dsp:spPr>
        <a:xfrm rot="5400000">
          <a:off x="8217942" y="3163671"/>
          <a:ext cx="221955" cy="221955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9256F1-ED0F-4B09-A601-078E975C25B6}">
      <dsp:nvSpPr>
        <dsp:cNvPr id="0" name=""/>
        <dsp:cNvSpPr/>
      </dsp:nvSpPr>
      <dsp:spPr>
        <a:xfrm>
          <a:off x="5792291" y="3496603"/>
          <a:ext cx="5073258" cy="1268314"/>
        </a:xfrm>
        <a:prstGeom prst="roundRect">
          <a:avLst>
            <a:gd name="adj" fmla="val 10000"/>
          </a:avLst>
        </a:prstGeom>
        <a:solidFill>
          <a:srgbClr val="99CC00">
            <a:alpha val="90000"/>
          </a:srgb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6500" kern="1200" dirty="0"/>
            <a:t>Проблем нет</a:t>
          </a:r>
        </a:p>
      </dsp:txBody>
      <dsp:txXfrm>
        <a:off x="5829439" y="3533751"/>
        <a:ext cx="4998962" cy="11940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7C7203-ABDD-4628-8142-D95D179A78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D1A5EC2-33E4-4A01-AD91-276FD874BB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7C6F18F-8AF6-459B-965B-F7BD22141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078C4-EC2E-43C2-9236-3D593EAF9DF6}" type="datetimeFigureOut">
              <a:rPr lang="ru-RU" smtClean="0"/>
              <a:t>10.07.2025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9F25FE-1F3C-47D7-BC23-4F0B57826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B149730-6358-4710-AA5D-ABDB694B4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AD046-9B8A-43FE-83AA-85888CA77F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1115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2A0936-86E5-40C2-A370-CA3F3F7EF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74D5C65-A360-4232-8360-8CA108EF1F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66E3651-2BFA-4BD2-8D17-6B61921A9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078C4-EC2E-43C2-9236-3D593EAF9DF6}" type="datetimeFigureOut">
              <a:rPr lang="ru-RU" smtClean="0"/>
              <a:t>10.07.2025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B2B9691-A916-4881-BCCB-3BCEC8FDB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622E12B-D3E6-424C-A36B-5CC32E7A0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AD046-9B8A-43FE-83AA-85888CA77F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183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CA1634D-12F1-4DAE-BCDE-7A217F9F80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02B035E-A58A-4740-9641-003F7FB837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3363E88-DD3B-46C8-895A-8A1E9AE40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078C4-EC2E-43C2-9236-3D593EAF9DF6}" type="datetimeFigureOut">
              <a:rPr lang="ru-RU" smtClean="0"/>
              <a:t>10.07.2025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AAA0B32-B180-452C-B65D-CA1863D79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EF95048-0480-4D10-8EFE-06CA1CBE8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AD046-9B8A-43FE-83AA-85888CA77F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178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38798D-87C8-42AF-83C4-18EF7541B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AC6F3A0-60E6-409B-A6DB-8F438778A6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5AC7F0C-437E-436F-9187-7371B217D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078C4-EC2E-43C2-9236-3D593EAF9DF6}" type="datetimeFigureOut">
              <a:rPr lang="ru-RU" smtClean="0"/>
              <a:t>10.07.2025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CABB584-059B-496B-A30B-B2051095B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2F6BB2-CB37-4513-8A22-DA48CA17D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AD046-9B8A-43FE-83AA-85888CA77F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7503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CB6FEE-18FB-4FE9-9F3B-CE294AECF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5BFDC0F-A019-4245-B0BF-04C211B521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E684202-B9D5-49D6-AB28-0EB03150D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078C4-EC2E-43C2-9236-3D593EAF9DF6}" type="datetimeFigureOut">
              <a:rPr lang="ru-RU" smtClean="0"/>
              <a:t>10.07.2025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6F17B40-742F-4FDE-BF80-121D11E62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0FEAA9F-80AC-40EE-A140-FAC2DEF67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AD046-9B8A-43FE-83AA-85888CA77F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7932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07F842-BF40-47AE-9D84-156E07B38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AAB0D7A-2056-4FDC-8A20-F989BFEC80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683C475-067C-41F7-A8A0-5433F690F4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0C99CB3-108E-4C67-89E4-22549E419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078C4-EC2E-43C2-9236-3D593EAF9DF6}" type="datetimeFigureOut">
              <a:rPr lang="ru-RU" smtClean="0"/>
              <a:t>10.07.2025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7B7F05A-11FE-44F6-9619-C2CCD865E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C89C0D4-0D37-4BEA-AB8D-DE5798961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AD046-9B8A-43FE-83AA-85888CA77F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389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70A3A7-EC30-48AF-9826-5994F7310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484998-2711-4213-93FF-6A854A21D9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CB43A6E-E117-49FE-96E1-02CB34390E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85A0AFE-AA11-429D-A0BE-8840802B5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FF7E424-25B0-4079-8271-E3B03FC43A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20E4112-D63C-49EF-8DA8-7DC0AB269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078C4-EC2E-43C2-9236-3D593EAF9DF6}" type="datetimeFigureOut">
              <a:rPr lang="ru-RU" smtClean="0"/>
              <a:t>10.07.2025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DA80B2B-E866-4A0D-BEC9-61896C5D7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40999F8-C7BC-42FB-B32D-DF6FB8E27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AD046-9B8A-43FE-83AA-85888CA77F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090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04BBB9-A968-4B78-8A1A-9A6F61AD9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23B5908-9638-4A2E-A657-09DD38949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078C4-EC2E-43C2-9236-3D593EAF9DF6}" type="datetimeFigureOut">
              <a:rPr lang="ru-RU" smtClean="0"/>
              <a:t>10.07.2025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36CE219-5B35-41E8-9A26-1389D4465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D4D1476-5388-451A-8F9A-990EE75BD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AD046-9B8A-43FE-83AA-85888CA77F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7537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8487327-9219-4F6B-9D89-34C561FCF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078C4-EC2E-43C2-9236-3D593EAF9DF6}" type="datetimeFigureOut">
              <a:rPr lang="ru-RU" smtClean="0"/>
              <a:t>10.07.2025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ABC2F09-8652-4E14-A4B3-69121E0FA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34564F6-7AFF-4A04-900B-B1BEEF49A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AD046-9B8A-43FE-83AA-85888CA77F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956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A538FF-2913-48DE-8E1D-4452B6AE8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609D3F6-3AFA-4448-A58A-EB81705BAE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A4091D-0164-4E45-B8E1-01C0533E5B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6E7666A-2C0D-4C9D-BA73-6430DA31C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078C4-EC2E-43C2-9236-3D593EAF9DF6}" type="datetimeFigureOut">
              <a:rPr lang="ru-RU" smtClean="0"/>
              <a:t>10.07.2025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DF54167-7382-4EB9-A587-76AA5568E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1F3EAFE-BFC1-4C77-B96A-ADEC5EF87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AD046-9B8A-43FE-83AA-85888CA77F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8551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3A9E2F-AF44-4B1F-81EB-301AD47F72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480F2AC-6B53-4AEB-ACB2-2673FCBD44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1A79E6E-6F25-40AD-897C-6FA1BF5AA6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FCA8192-0202-4E21-B478-3AAA435C53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078C4-EC2E-43C2-9236-3D593EAF9DF6}" type="datetimeFigureOut">
              <a:rPr lang="ru-RU" smtClean="0"/>
              <a:t>10.07.2025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6EB80FB-761E-4AED-A22C-4336053AA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E72BC64-4259-4480-8053-A8DE60FA0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AD046-9B8A-43FE-83AA-85888CA77F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768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7E2BC4-E64E-40A5-8A2F-9455E69C5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EDA42F0-BE78-470C-BE6F-C4C9C28795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82682A3-433C-4C6D-99B9-25F28D8D86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C078C4-EC2E-43C2-9236-3D593EAF9DF6}" type="datetimeFigureOut">
              <a:rPr lang="ru-RU" smtClean="0"/>
              <a:t>10.07.2025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710629-0748-4AC3-8C64-5D4F9BD3FD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CECE4FC-E85F-4A9A-A0F5-C2610945B0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BAD046-9B8A-43FE-83AA-85888CA77F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592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2CD8C0-9916-42B5-BB80-E3407A8A11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2355" y="3109689"/>
            <a:ext cx="10691446" cy="2749058"/>
          </a:xfrm>
        </p:spPr>
        <p:txBody>
          <a:bodyPr>
            <a:noAutofit/>
          </a:bodyPr>
          <a:lstStyle/>
          <a:p>
            <a:r>
              <a:rPr lang="ru-RU" sz="5400" dirty="0">
                <a:solidFill>
                  <a:srgbClr val="002060"/>
                </a:solidFill>
              </a:rPr>
              <a:t>Взаимодействие с медицинскими организациями в плане адаптации студентов. Проблемные точки</a:t>
            </a:r>
            <a:br>
              <a:rPr lang="ru-RU" sz="5400" dirty="0"/>
            </a:br>
            <a:br>
              <a:rPr lang="ru-RU" sz="5400" dirty="0"/>
            </a:br>
            <a:endParaRPr lang="ru-RU" sz="54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911564C-97EB-4FFA-A262-36BE0D9C3F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457878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33DB3AC-ED9C-4520-A39F-EF7AE324976E}"/>
              </a:ext>
            </a:extLst>
          </p:cNvPr>
          <p:cNvSpPr/>
          <p:nvPr/>
        </p:nvSpPr>
        <p:spPr>
          <a:xfrm>
            <a:off x="4586825" y="6271799"/>
            <a:ext cx="177888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</a:rPr>
              <a:t>Улан-Удэ, 2025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AC58CC6-E31F-43E6-BB0A-8FCBD6D4AF13}"/>
              </a:ext>
            </a:extLst>
          </p:cNvPr>
          <p:cNvSpPr/>
          <p:nvPr/>
        </p:nvSpPr>
        <p:spPr>
          <a:xfrm>
            <a:off x="7359428" y="5535582"/>
            <a:ext cx="466358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</a:rPr>
              <a:t>Докладчик: зав. по практической работе </a:t>
            </a:r>
          </a:p>
          <a:p>
            <a:r>
              <a:rPr lang="ru-RU" sz="2000" dirty="0">
                <a:solidFill>
                  <a:srgbClr val="002060"/>
                </a:solidFill>
              </a:rPr>
              <a:t>ГАПОУ РБМК Усольцева О.Ю.</a:t>
            </a:r>
          </a:p>
        </p:txBody>
      </p:sp>
    </p:spTree>
    <p:extLst>
      <p:ext uri="{BB962C8B-B14F-4D97-AF65-F5344CB8AC3E}">
        <p14:creationId xmlns:p14="http://schemas.microsoft.com/office/powerpoint/2010/main" val="31821155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934062-C1AC-4A03-822C-E588A3282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1" y="1086268"/>
            <a:ext cx="8840371" cy="1325563"/>
          </a:xfrm>
        </p:spPr>
        <p:txBody>
          <a:bodyPr/>
          <a:lstStyle/>
          <a:p>
            <a:r>
              <a:rPr lang="ru-RU" dirty="0"/>
              <a:t>Проблемы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0224636-9477-40A7-B325-D575D10912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132080"/>
          </a:xfrm>
          <a:prstGeom prst="rect">
            <a:avLst/>
          </a:prstGeom>
        </p:spPr>
      </p:pic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56B8EBE4-6258-418C-9EF2-4456C648FD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8386537"/>
              </p:ext>
            </p:extLst>
          </p:nvPr>
        </p:nvGraphicFramePr>
        <p:xfrm>
          <a:off x="393895" y="2020927"/>
          <a:ext cx="10986868" cy="46330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990260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934062-C1AC-4A03-822C-E588A3282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1" y="1086268"/>
            <a:ext cx="8840371" cy="1325563"/>
          </a:xfrm>
        </p:spPr>
        <p:txBody>
          <a:bodyPr/>
          <a:lstStyle/>
          <a:p>
            <a:r>
              <a:rPr lang="ru-RU" dirty="0"/>
              <a:t>Проблемы: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0224636-9477-40A7-B325-D575D10912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132080"/>
          </a:xfrm>
          <a:prstGeom prst="rect">
            <a:avLst/>
          </a:prstGeom>
        </p:spPr>
      </p:pic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56B8EBE4-6258-418C-9EF2-4456C648FD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4347772"/>
              </p:ext>
            </p:extLst>
          </p:nvPr>
        </p:nvGraphicFramePr>
        <p:xfrm>
          <a:off x="289561" y="2020927"/>
          <a:ext cx="11175608" cy="48370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475718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934062-C1AC-4A03-822C-E588A3282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1" y="1086268"/>
            <a:ext cx="8840371" cy="1325563"/>
          </a:xfrm>
        </p:spPr>
        <p:txBody>
          <a:bodyPr/>
          <a:lstStyle/>
          <a:p>
            <a:r>
              <a:rPr lang="ru-RU" dirty="0"/>
              <a:t>Проблемы: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0224636-9477-40A7-B325-D575D10912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132080"/>
          </a:xfrm>
          <a:prstGeom prst="rect">
            <a:avLst/>
          </a:prstGeom>
        </p:spPr>
      </p:pic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56B8EBE4-6258-418C-9EF2-4456C648FD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0345941"/>
              </p:ext>
            </p:extLst>
          </p:nvPr>
        </p:nvGraphicFramePr>
        <p:xfrm>
          <a:off x="393895" y="1927108"/>
          <a:ext cx="10874326" cy="48370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124229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934062-C1AC-4A03-822C-E588A3282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1" y="1086268"/>
            <a:ext cx="8840371" cy="1325563"/>
          </a:xfrm>
        </p:spPr>
        <p:txBody>
          <a:bodyPr/>
          <a:lstStyle/>
          <a:p>
            <a:r>
              <a:rPr lang="ru-RU" dirty="0"/>
              <a:t>Проблемы: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0224636-9477-40A7-B325-D575D10912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132080"/>
          </a:xfrm>
          <a:prstGeom prst="rect">
            <a:avLst/>
          </a:prstGeom>
        </p:spPr>
      </p:pic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56B8EBE4-6258-418C-9EF2-4456C648FD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6576125"/>
              </p:ext>
            </p:extLst>
          </p:nvPr>
        </p:nvGraphicFramePr>
        <p:xfrm>
          <a:off x="548640" y="2020927"/>
          <a:ext cx="10874326" cy="48370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000978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4E66E3-9A07-4D46-AA78-2007C89C8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356" y="1519233"/>
            <a:ext cx="10875498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dirty="0"/>
              <a:t>Что привлекло в МО при прохождении практики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9A139F81-A998-4068-9308-9CDCCFE76F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7982493"/>
              </p:ext>
            </p:extLst>
          </p:nvPr>
        </p:nvGraphicFramePr>
        <p:xfrm>
          <a:off x="407963" y="2782521"/>
          <a:ext cx="10731892" cy="39200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93458">
                  <a:extLst>
                    <a:ext uri="{9D8B030D-6E8A-4147-A177-3AD203B41FA5}">
                      <a16:colId xmlns:a16="http://schemas.microsoft.com/office/drawing/2014/main" val="1616050359"/>
                    </a:ext>
                  </a:extLst>
                </a:gridCol>
                <a:gridCol w="1420559">
                  <a:extLst>
                    <a:ext uri="{9D8B030D-6E8A-4147-A177-3AD203B41FA5}">
                      <a16:colId xmlns:a16="http://schemas.microsoft.com/office/drawing/2014/main" val="788152972"/>
                    </a:ext>
                  </a:extLst>
                </a:gridCol>
                <a:gridCol w="1677951">
                  <a:extLst>
                    <a:ext uri="{9D8B030D-6E8A-4147-A177-3AD203B41FA5}">
                      <a16:colId xmlns:a16="http://schemas.microsoft.com/office/drawing/2014/main" val="3016986325"/>
                    </a:ext>
                  </a:extLst>
                </a:gridCol>
                <a:gridCol w="1661816">
                  <a:extLst>
                    <a:ext uri="{9D8B030D-6E8A-4147-A177-3AD203B41FA5}">
                      <a16:colId xmlns:a16="http://schemas.microsoft.com/office/drawing/2014/main" val="626850450"/>
                    </a:ext>
                  </a:extLst>
                </a:gridCol>
                <a:gridCol w="2178108">
                  <a:extLst>
                    <a:ext uri="{9D8B030D-6E8A-4147-A177-3AD203B41FA5}">
                      <a16:colId xmlns:a16="http://schemas.microsoft.com/office/drawing/2014/main" val="2379410407"/>
                    </a:ext>
                  </a:extLst>
                </a:gridCol>
              </a:tblGrid>
              <a:tr h="55342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BA1A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 курс СД </a:t>
                      </a:r>
                    </a:p>
                  </a:txBody>
                  <a:tcPr>
                    <a:solidFill>
                      <a:srgbClr val="0BA1A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 курс ЛД</a:t>
                      </a:r>
                    </a:p>
                  </a:txBody>
                  <a:tcPr>
                    <a:solidFill>
                      <a:srgbClr val="0BA1A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2-3 курс</a:t>
                      </a:r>
                    </a:p>
                  </a:txBody>
                  <a:tcPr>
                    <a:solidFill>
                      <a:srgbClr val="0BA1A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Выпускники</a:t>
                      </a:r>
                    </a:p>
                  </a:txBody>
                  <a:tcPr>
                    <a:solidFill>
                      <a:srgbClr val="0BA1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4981198"/>
                  </a:ext>
                </a:extLst>
              </a:tr>
              <a:tr h="561110">
                <a:tc>
                  <a:txBody>
                    <a:bodyPr/>
                    <a:lstStyle/>
                    <a:p>
                      <a:r>
                        <a:rPr lang="ru-RU" sz="2000" b="1" dirty="0"/>
                        <a:t>Дружный коллектив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54,7%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60,5%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60,8%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64,3%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9391018"/>
                  </a:ext>
                </a:extLst>
              </a:tr>
              <a:tr h="561110">
                <a:tc>
                  <a:txBody>
                    <a:bodyPr/>
                    <a:lstStyle/>
                    <a:p>
                      <a:r>
                        <a:rPr lang="ru-RU" sz="2000" b="1" dirty="0"/>
                        <a:t>Персонал всё объясняет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64%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55,8%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67%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/>
                        <a:t>62,4</a:t>
                      </a:r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0679378"/>
                  </a:ext>
                </a:extLst>
              </a:tr>
              <a:tr h="561110">
                <a:tc>
                  <a:txBody>
                    <a:bodyPr/>
                    <a:lstStyle/>
                    <a:p>
                      <a:r>
                        <a:rPr lang="ru-RU" sz="2000" b="1" dirty="0"/>
                        <a:t>Интересные виды работ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38,4%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41,9%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36,1%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43,3%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9239772"/>
                  </a:ext>
                </a:extLst>
              </a:tr>
              <a:tr h="561110">
                <a:tc>
                  <a:txBody>
                    <a:bodyPr/>
                    <a:lstStyle/>
                    <a:p>
                      <a:r>
                        <a:rPr lang="ru-RU" sz="2000" b="1" dirty="0"/>
                        <a:t>Соблюдение этики деонтологии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43,%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37,2%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40,2%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40,8%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7113643"/>
                  </a:ext>
                </a:extLst>
              </a:tr>
              <a:tr h="561110">
                <a:tc>
                  <a:txBody>
                    <a:bodyPr/>
                    <a:lstStyle/>
                    <a:p>
                      <a:r>
                        <a:rPr lang="ru-RU" sz="2000" b="1" dirty="0"/>
                        <a:t>Соблюдение субординации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32,6%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32,6%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30,9%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33,1%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5937798"/>
                  </a:ext>
                </a:extLst>
              </a:tr>
              <a:tr h="561110">
                <a:tc>
                  <a:txBody>
                    <a:bodyPr/>
                    <a:lstStyle/>
                    <a:p>
                      <a:r>
                        <a:rPr lang="ru-RU" sz="2000" b="1" dirty="0"/>
                        <a:t>Ничего не привлекло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5,8%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9,3%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12,4%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10,8%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2964173"/>
                  </a:ext>
                </a:extLst>
              </a:tr>
            </a:tbl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19B1F96-C064-4BD6-8C7A-3A696B3A29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182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8672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4E66E3-9A07-4D46-AA78-2007C89C8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165" y="1729691"/>
            <a:ext cx="10777025" cy="1325563"/>
          </a:xfrm>
        </p:spPr>
        <p:txBody>
          <a:bodyPr/>
          <a:lstStyle/>
          <a:p>
            <a:pPr algn="ctr"/>
            <a:r>
              <a:rPr lang="ru-RU" dirty="0"/>
              <a:t>Причины по которым студенты не хотят возвращаться в МО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9A139F81-A998-4068-9308-9CDCCFE76F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57251"/>
              </p:ext>
            </p:extLst>
          </p:nvPr>
        </p:nvGraphicFramePr>
        <p:xfrm>
          <a:off x="314335" y="3303025"/>
          <a:ext cx="11319647" cy="34989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16913">
                  <a:extLst>
                    <a:ext uri="{9D8B030D-6E8A-4147-A177-3AD203B41FA5}">
                      <a16:colId xmlns:a16="http://schemas.microsoft.com/office/drawing/2014/main" val="1616050359"/>
                    </a:ext>
                  </a:extLst>
                </a:gridCol>
                <a:gridCol w="1556566">
                  <a:extLst>
                    <a:ext uri="{9D8B030D-6E8A-4147-A177-3AD203B41FA5}">
                      <a16:colId xmlns:a16="http://schemas.microsoft.com/office/drawing/2014/main" val="788152972"/>
                    </a:ext>
                  </a:extLst>
                </a:gridCol>
                <a:gridCol w="1838601">
                  <a:extLst>
                    <a:ext uri="{9D8B030D-6E8A-4147-A177-3AD203B41FA5}">
                      <a16:colId xmlns:a16="http://schemas.microsoft.com/office/drawing/2014/main" val="3016986325"/>
                    </a:ext>
                  </a:extLst>
                </a:gridCol>
                <a:gridCol w="1820922">
                  <a:extLst>
                    <a:ext uri="{9D8B030D-6E8A-4147-A177-3AD203B41FA5}">
                      <a16:colId xmlns:a16="http://schemas.microsoft.com/office/drawing/2014/main" val="626850450"/>
                    </a:ext>
                  </a:extLst>
                </a:gridCol>
                <a:gridCol w="2386645">
                  <a:extLst>
                    <a:ext uri="{9D8B030D-6E8A-4147-A177-3AD203B41FA5}">
                      <a16:colId xmlns:a16="http://schemas.microsoft.com/office/drawing/2014/main" val="2379410407"/>
                    </a:ext>
                  </a:extLst>
                </a:gridCol>
              </a:tblGrid>
              <a:tr h="55342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BA1A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 курс СД </a:t>
                      </a:r>
                    </a:p>
                  </a:txBody>
                  <a:tcPr>
                    <a:solidFill>
                      <a:srgbClr val="0BA1A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 курс ЛД </a:t>
                      </a:r>
                    </a:p>
                  </a:txBody>
                  <a:tcPr>
                    <a:solidFill>
                      <a:srgbClr val="0BA1A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2-3 курс</a:t>
                      </a:r>
                    </a:p>
                  </a:txBody>
                  <a:tcPr>
                    <a:solidFill>
                      <a:srgbClr val="0BA1A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Выпускники</a:t>
                      </a:r>
                    </a:p>
                  </a:txBody>
                  <a:tcPr>
                    <a:solidFill>
                      <a:srgbClr val="0BA1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4981198"/>
                  </a:ext>
                </a:extLst>
              </a:tr>
              <a:tr h="561110">
                <a:tc>
                  <a:txBody>
                    <a:bodyPr/>
                    <a:lstStyle/>
                    <a:p>
                      <a:r>
                        <a:rPr lang="ru-RU" sz="2000" b="1" dirty="0"/>
                        <a:t>Не дружный коллектив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4,7%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16,5%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29,9%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9391018"/>
                  </a:ext>
                </a:extLst>
              </a:tr>
              <a:tr h="561110">
                <a:tc>
                  <a:txBody>
                    <a:bodyPr/>
                    <a:lstStyle/>
                    <a:p>
                      <a:r>
                        <a:rPr lang="ru-RU" sz="2000" b="1" dirty="0"/>
                        <a:t>Персонал не объясняет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18,6%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34%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34,4%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0679378"/>
                  </a:ext>
                </a:extLst>
              </a:tr>
              <a:tr h="561110">
                <a:tc>
                  <a:txBody>
                    <a:bodyPr/>
                    <a:lstStyle/>
                    <a:p>
                      <a:r>
                        <a:rPr lang="ru-RU" sz="2000" b="1" dirty="0"/>
                        <a:t>Не интересно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12,8%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6,9%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15,5%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17,8%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9239772"/>
                  </a:ext>
                </a:extLst>
              </a:tr>
              <a:tr h="561110">
                <a:tc>
                  <a:txBody>
                    <a:bodyPr/>
                    <a:lstStyle/>
                    <a:p>
                      <a:r>
                        <a:rPr lang="ru-RU" sz="2000" b="1" dirty="0"/>
                        <a:t>Не соблюдаются правила этики и деонтологии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20,9%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16,3%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40,2%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35,7%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7113643"/>
                  </a:ext>
                </a:extLst>
              </a:tr>
              <a:tr h="561110">
                <a:tc>
                  <a:txBody>
                    <a:bodyPr/>
                    <a:lstStyle/>
                    <a:p>
                      <a:r>
                        <a:rPr lang="ru-RU" sz="2000" b="1" dirty="0"/>
                        <a:t>Таких причин нет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58,1%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72,1%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41,2%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41,4%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5937798"/>
                  </a:ext>
                </a:extLst>
              </a:tr>
            </a:tbl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28AD56F-6AB1-4D1E-A52F-0F16168CDC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182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3374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DA6657-7B85-409F-B1E1-0C3F3B553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632" y="-426831"/>
            <a:ext cx="10515600" cy="1325563"/>
          </a:xfrm>
        </p:spPr>
        <p:txBody>
          <a:bodyPr/>
          <a:lstStyle/>
          <a:p>
            <a:pPr algn="ctr"/>
            <a:endParaRPr lang="ru-RU" dirty="0"/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5695E043-C523-4278-A1E1-94C35E2AE0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5798557"/>
              </p:ext>
            </p:extLst>
          </p:nvPr>
        </p:nvGraphicFramePr>
        <p:xfrm>
          <a:off x="838199" y="1325563"/>
          <a:ext cx="10106465" cy="5156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FB378BF-BC19-4335-86E9-881FA7C3C8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182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9091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A35CDA-FC3E-4453-87D6-3161417A9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506" y="189915"/>
            <a:ext cx="11408898" cy="921433"/>
          </a:xfrm>
        </p:spPr>
        <p:txBody>
          <a:bodyPr/>
          <a:lstStyle/>
          <a:p>
            <a:pPr algn="ctr"/>
            <a:endParaRPr lang="ru-RU" dirty="0"/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69B397B9-9D5B-4062-B9F9-9F5678173F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62091508"/>
              </p:ext>
            </p:extLst>
          </p:nvPr>
        </p:nvGraphicFramePr>
        <p:xfrm>
          <a:off x="970670" y="1111348"/>
          <a:ext cx="9931791" cy="54441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679D905-052B-425E-83AB-66E70FB6CD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398"/>
            <a:ext cx="12192000" cy="213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5225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4E66E3-9A07-4D46-AA78-2007C89C8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774" y="984103"/>
            <a:ext cx="10777025" cy="1325563"/>
          </a:xfrm>
        </p:spPr>
        <p:txBody>
          <a:bodyPr/>
          <a:lstStyle/>
          <a:p>
            <a:pPr algn="ctr"/>
            <a:r>
              <a:rPr lang="ru-RU" dirty="0"/>
              <a:t>Причины невыполнения программы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9A139F81-A998-4068-9308-9CDCCFE76F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1346798"/>
              </p:ext>
            </p:extLst>
          </p:nvPr>
        </p:nvGraphicFramePr>
        <p:xfrm>
          <a:off x="703386" y="2036933"/>
          <a:ext cx="10252146" cy="4560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66389">
                  <a:extLst>
                    <a:ext uri="{9D8B030D-6E8A-4147-A177-3AD203B41FA5}">
                      <a16:colId xmlns:a16="http://schemas.microsoft.com/office/drawing/2014/main" val="1616050359"/>
                    </a:ext>
                  </a:extLst>
                </a:gridCol>
                <a:gridCol w="1409774">
                  <a:extLst>
                    <a:ext uri="{9D8B030D-6E8A-4147-A177-3AD203B41FA5}">
                      <a16:colId xmlns:a16="http://schemas.microsoft.com/office/drawing/2014/main" val="788152972"/>
                    </a:ext>
                  </a:extLst>
                </a:gridCol>
                <a:gridCol w="1665211">
                  <a:extLst>
                    <a:ext uri="{9D8B030D-6E8A-4147-A177-3AD203B41FA5}">
                      <a16:colId xmlns:a16="http://schemas.microsoft.com/office/drawing/2014/main" val="3016986325"/>
                    </a:ext>
                  </a:extLst>
                </a:gridCol>
                <a:gridCol w="1649200">
                  <a:extLst>
                    <a:ext uri="{9D8B030D-6E8A-4147-A177-3AD203B41FA5}">
                      <a16:colId xmlns:a16="http://schemas.microsoft.com/office/drawing/2014/main" val="626850450"/>
                    </a:ext>
                  </a:extLst>
                </a:gridCol>
                <a:gridCol w="2161572">
                  <a:extLst>
                    <a:ext uri="{9D8B030D-6E8A-4147-A177-3AD203B41FA5}">
                      <a16:colId xmlns:a16="http://schemas.microsoft.com/office/drawing/2014/main" val="2379410407"/>
                    </a:ext>
                  </a:extLst>
                </a:gridCol>
              </a:tblGrid>
              <a:tr h="55342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BA1A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 курс СД </a:t>
                      </a:r>
                    </a:p>
                  </a:txBody>
                  <a:tcPr>
                    <a:solidFill>
                      <a:srgbClr val="0BA1A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 курс ЛД </a:t>
                      </a:r>
                    </a:p>
                  </a:txBody>
                  <a:tcPr>
                    <a:solidFill>
                      <a:srgbClr val="0BA1A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2-3 курс</a:t>
                      </a:r>
                    </a:p>
                  </a:txBody>
                  <a:tcPr>
                    <a:solidFill>
                      <a:srgbClr val="0BA1A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Выпускники</a:t>
                      </a:r>
                    </a:p>
                  </a:txBody>
                  <a:tcPr>
                    <a:solidFill>
                      <a:srgbClr val="0BA1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4981198"/>
                  </a:ext>
                </a:extLst>
              </a:tr>
              <a:tr h="561110">
                <a:tc>
                  <a:txBody>
                    <a:bodyPr/>
                    <a:lstStyle/>
                    <a:p>
                      <a:r>
                        <a:rPr lang="ru-RU" sz="1800" b="1" dirty="0"/>
                        <a:t>Не интересно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2,1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3,8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9391018"/>
                  </a:ext>
                </a:extLst>
              </a:tr>
              <a:tr h="561110">
                <a:tc>
                  <a:txBody>
                    <a:bodyPr/>
                    <a:lstStyle/>
                    <a:p>
                      <a:r>
                        <a:rPr lang="ru-RU" sz="1800" b="1" dirty="0"/>
                        <a:t>Нет желания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3,1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1,9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0679378"/>
                  </a:ext>
                </a:extLst>
              </a:tr>
              <a:tr h="561110">
                <a:tc>
                  <a:txBody>
                    <a:bodyPr/>
                    <a:lstStyle/>
                    <a:p>
                      <a:r>
                        <a:rPr lang="ru-RU" sz="1800" b="1" dirty="0"/>
                        <a:t>Отсутствие контроля в МО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4,7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16,5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16,6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9239772"/>
                  </a:ext>
                </a:extLst>
              </a:tr>
              <a:tr h="561110">
                <a:tc>
                  <a:txBody>
                    <a:bodyPr/>
                    <a:lstStyle/>
                    <a:p>
                      <a:r>
                        <a:rPr lang="ru-RU" sz="1800" b="1" dirty="0"/>
                        <a:t>Выполнение работ не предусмотренных программой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15,1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4,7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37,1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45,9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7113643"/>
                  </a:ext>
                </a:extLst>
              </a:tr>
              <a:tr h="561110">
                <a:tc>
                  <a:txBody>
                    <a:bodyPr/>
                    <a:lstStyle/>
                    <a:p>
                      <a:r>
                        <a:rPr lang="ru-RU" sz="1800" b="1" dirty="0"/>
                        <a:t>Сам (а) не ознакомилась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1,2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2,3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2,1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1,9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5937798"/>
                  </a:ext>
                </a:extLst>
              </a:tr>
              <a:tr h="561110">
                <a:tc>
                  <a:txBody>
                    <a:bodyPr/>
                    <a:lstStyle/>
                    <a:p>
                      <a:r>
                        <a:rPr lang="ru-RU" sz="1800" b="1" dirty="0"/>
                        <a:t>Выполнил (а)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82,6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95,3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54,6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46,5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430410"/>
                  </a:ext>
                </a:extLst>
              </a:tr>
              <a:tr h="561110">
                <a:tc>
                  <a:txBody>
                    <a:bodyPr/>
                    <a:lstStyle/>
                    <a:p>
                      <a:r>
                        <a:rPr lang="ru-RU" sz="1800" b="1" dirty="0"/>
                        <a:t>Не везде разрешают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1,2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4907358"/>
                  </a:ext>
                </a:extLst>
              </a:tr>
            </a:tbl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4A39D1F-710C-4C3D-91DD-FF126FF9CE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182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5572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4E66E3-9A07-4D46-AA78-2007C89C8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5588" y="224449"/>
            <a:ext cx="9975009" cy="61961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Проблемы с выполнением манипуляций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9A139F81-A998-4068-9308-9CDCCFE76F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5582714"/>
              </p:ext>
            </p:extLst>
          </p:nvPr>
        </p:nvGraphicFramePr>
        <p:xfrm>
          <a:off x="295421" y="844062"/>
          <a:ext cx="11090346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38093">
                  <a:extLst>
                    <a:ext uri="{9D8B030D-6E8A-4147-A177-3AD203B41FA5}">
                      <a16:colId xmlns:a16="http://schemas.microsoft.com/office/drawing/2014/main" val="1616050359"/>
                    </a:ext>
                  </a:extLst>
                </a:gridCol>
                <a:gridCol w="1406769">
                  <a:extLst>
                    <a:ext uri="{9D8B030D-6E8A-4147-A177-3AD203B41FA5}">
                      <a16:colId xmlns:a16="http://schemas.microsoft.com/office/drawing/2014/main" val="788152972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3016986325"/>
                    </a:ext>
                  </a:extLst>
                </a:gridCol>
                <a:gridCol w="1069145">
                  <a:extLst>
                    <a:ext uri="{9D8B030D-6E8A-4147-A177-3AD203B41FA5}">
                      <a16:colId xmlns:a16="http://schemas.microsoft.com/office/drawing/2014/main" val="626850450"/>
                    </a:ext>
                  </a:extLst>
                </a:gridCol>
                <a:gridCol w="1496179">
                  <a:extLst>
                    <a:ext uri="{9D8B030D-6E8A-4147-A177-3AD203B41FA5}">
                      <a16:colId xmlns:a16="http://schemas.microsoft.com/office/drawing/2014/main" val="2379410407"/>
                    </a:ext>
                  </a:extLst>
                </a:gridCol>
              </a:tblGrid>
              <a:tr h="27016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BA1A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 курс СД </a:t>
                      </a:r>
                    </a:p>
                  </a:txBody>
                  <a:tcPr>
                    <a:solidFill>
                      <a:srgbClr val="0BA1A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 курс ЛД </a:t>
                      </a:r>
                    </a:p>
                  </a:txBody>
                  <a:tcPr>
                    <a:solidFill>
                      <a:srgbClr val="0BA1A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2-3 курс</a:t>
                      </a:r>
                    </a:p>
                  </a:txBody>
                  <a:tcPr>
                    <a:solidFill>
                      <a:srgbClr val="0BA1A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Выпускники</a:t>
                      </a:r>
                    </a:p>
                  </a:txBody>
                  <a:tcPr>
                    <a:solidFill>
                      <a:srgbClr val="0BA1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4981198"/>
                  </a:ext>
                </a:extLst>
              </a:tr>
              <a:tr h="349792">
                <a:tc>
                  <a:txBody>
                    <a:bodyPr/>
                    <a:lstStyle/>
                    <a:p>
                      <a:r>
                        <a:rPr lang="ru-RU" b="1" dirty="0"/>
                        <a:t>Не возникло проблем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66,3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67,4%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10,3%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8,9%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9153624"/>
                  </a:ext>
                </a:extLst>
              </a:tr>
              <a:tr h="500689">
                <a:tc>
                  <a:txBody>
                    <a:bodyPr/>
                    <a:lstStyle/>
                    <a:p>
                      <a:r>
                        <a:rPr lang="ru-RU" b="1" dirty="0"/>
                        <a:t>Определение функциональных параметров, антропометрия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4,7%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2,3%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5,2%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3,2%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9391018"/>
                  </a:ext>
                </a:extLst>
              </a:tr>
              <a:tr h="328690">
                <a:tc>
                  <a:txBody>
                    <a:bodyPr/>
                    <a:lstStyle/>
                    <a:p>
                      <a:r>
                        <a:rPr lang="ru-RU" b="1" dirty="0"/>
                        <a:t>Разведение </a:t>
                      </a:r>
                      <a:r>
                        <a:rPr lang="ru-RU" b="1" dirty="0" err="1"/>
                        <a:t>дезсредств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9,3%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11,6%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0679378"/>
                  </a:ext>
                </a:extLst>
              </a:tr>
              <a:tr h="319406">
                <a:tc>
                  <a:txBody>
                    <a:bodyPr/>
                    <a:lstStyle/>
                    <a:p>
                      <a:r>
                        <a:rPr lang="ru-RU" b="1" dirty="0"/>
                        <a:t>Проведение генеральной и текущей уборки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3,5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4,7%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9239772"/>
                  </a:ext>
                </a:extLst>
              </a:tr>
              <a:tr h="279453">
                <a:tc>
                  <a:txBody>
                    <a:bodyPr/>
                    <a:lstStyle/>
                    <a:p>
                      <a:r>
                        <a:rPr lang="ru-RU" b="1" dirty="0"/>
                        <a:t>Работа в ЦСО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5,8%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4,7%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7113643"/>
                  </a:ext>
                </a:extLst>
              </a:tr>
              <a:tr h="293521">
                <a:tc>
                  <a:txBody>
                    <a:bodyPr/>
                    <a:lstStyle/>
                    <a:p>
                      <a:r>
                        <a:rPr lang="ru-RU" b="1" dirty="0"/>
                        <a:t>Работа в приёмном отделении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4,7%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5937798"/>
                  </a:ext>
                </a:extLst>
              </a:tr>
              <a:tr h="293521">
                <a:tc>
                  <a:txBody>
                    <a:bodyPr/>
                    <a:lstStyle/>
                    <a:p>
                      <a:r>
                        <a:rPr lang="ru-RU" b="1" dirty="0"/>
                        <a:t>Работа с отходами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430410"/>
                  </a:ext>
                </a:extLst>
              </a:tr>
              <a:tr h="307589">
                <a:tc>
                  <a:txBody>
                    <a:bodyPr/>
                    <a:lstStyle/>
                    <a:p>
                      <a:r>
                        <a:rPr lang="ru-RU" b="1" dirty="0"/>
                        <a:t>Заполнение журналов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4907358"/>
                  </a:ext>
                </a:extLst>
              </a:tr>
              <a:tr h="307589">
                <a:tc>
                  <a:txBody>
                    <a:bodyPr/>
                    <a:lstStyle/>
                    <a:p>
                      <a:r>
                        <a:rPr lang="ru-RU" b="1" dirty="0"/>
                        <a:t>Коммуникации с пациентами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3,5%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11,6%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17,5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11,7%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351460"/>
                  </a:ext>
                </a:extLst>
              </a:tr>
              <a:tr h="291271">
                <a:tc>
                  <a:txBody>
                    <a:bodyPr/>
                    <a:lstStyle/>
                    <a:p>
                      <a:r>
                        <a:rPr lang="ru-RU" b="1" dirty="0"/>
                        <a:t>Участие в проведении диспансеризации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5,8%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3972933"/>
                  </a:ext>
                </a:extLst>
              </a:tr>
              <a:tr h="307589">
                <a:tc>
                  <a:txBody>
                    <a:bodyPr/>
                    <a:lstStyle/>
                    <a:p>
                      <a:r>
                        <a:rPr lang="ru-RU" b="1" dirty="0"/>
                        <a:t>Работа в кабинете вакцинации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12,8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6677484"/>
                  </a:ext>
                </a:extLst>
              </a:tr>
              <a:tr h="247168">
                <a:tc>
                  <a:txBody>
                    <a:bodyPr/>
                    <a:lstStyle/>
                    <a:p>
                      <a:r>
                        <a:rPr lang="ru-RU" b="1" dirty="0"/>
                        <a:t>Выполнение инвазивных манипуляций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22,7%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42,7%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8102150"/>
                  </a:ext>
                </a:extLst>
              </a:tr>
              <a:tr h="190897">
                <a:tc>
                  <a:txBody>
                    <a:bodyPr/>
                    <a:lstStyle/>
                    <a:p>
                      <a:r>
                        <a:rPr lang="ru-RU" b="1" dirty="0"/>
                        <a:t>Заполнение истории болезни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37,1%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25,5%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7117497"/>
                  </a:ext>
                </a:extLst>
              </a:tr>
              <a:tr h="307589">
                <a:tc>
                  <a:txBody>
                    <a:bodyPr/>
                    <a:lstStyle/>
                    <a:p>
                      <a:r>
                        <a:rPr lang="ru-RU" b="1" dirty="0"/>
                        <a:t>Диагностика заболеваний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39,2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31,2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42497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6083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8057644"/>
              </p:ext>
            </p:extLst>
          </p:nvPr>
        </p:nvGraphicFramePr>
        <p:xfrm>
          <a:off x="309489" y="1487837"/>
          <a:ext cx="11493305" cy="4689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8369396-4D8F-4BCD-A452-C0F8E72DE7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45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9162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A35CDA-FC3E-4453-87D6-3161417A9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099" y="1392702"/>
            <a:ext cx="11633982" cy="921433"/>
          </a:xfrm>
        </p:spPr>
        <p:txBody>
          <a:bodyPr/>
          <a:lstStyle/>
          <a:p>
            <a:pPr algn="ctr"/>
            <a:r>
              <a:rPr lang="ru-RU" dirty="0"/>
              <a:t>Нарушение этики и деонтологии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69B397B9-9D5B-4062-B9F9-9F5678173F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47679832"/>
              </p:ext>
            </p:extLst>
          </p:nvPr>
        </p:nvGraphicFramePr>
        <p:xfrm>
          <a:off x="984738" y="1392702"/>
          <a:ext cx="9931791" cy="52753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72D1001-7D00-46D2-A86B-F87C73AC18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182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5473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4E66E3-9A07-4D46-AA78-2007C89C8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5588" y="224449"/>
            <a:ext cx="9975009" cy="167468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Со стороны каких медработников наблюдалось нарушение субординации, этики и деонтологии?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9A139F81-A998-4068-9308-9CDCCFE76F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7773669"/>
              </p:ext>
            </p:extLst>
          </p:nvPr>
        </p:nvGraphicFramePr>
        <p:xfrm>
          <a:off x="397919" y="2321170"/>
          <a:ext cx="11090346" cy="3814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38093">
                  <a:extLst>
                    <a:ext uri="{9D8B030D-6E8A-4147-A177-3AD203B41FA5}">
                      <a16:colId xmlns:a16="http://schemas.microsoft.com/office/drawing/2014/main" val="1616050359"/>
                    </a:ext>
                  </a:extLst>
                </a:gridCol>
                <a:gridCol w="1406769">
                  <a:extLst>
                    <a:ext uri="{9D8B030D-6E8A-4147-A177-3AD203B41FA5}">
                      <a16:colId xmlns:a16="http://schemas.microsoft.com/office/drawing/2014/main" val="788152972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3016986325"/>
                    </a:ext>
                  </a:extLst>
                </a:gridCol>
                <a:gridCol w="1069145">
                  <a:extLst>
                    <a:ext uri="{9D8B030D-6E8A-4147-A177-3AD203B41FA5}">
                      <a16:colId xmlns:a16="http://schemas.microsoft.com/office/drawing/2014/main" val="626850450"/>
                    </a:ext>
                  </a:extLst>
                </a:gridCol>
                <a:gridCol w="1496179">
                  <a:extLst>
                    <a:ext uri="{9D8B030D-6E8A-4147-A177-3AD203B41FA5}">
                      <a16:colId xmlns:a16="http://schemas.microsoft.com/office/drawing/2014/main" val="2379410407"/>
                    </a:ext>
                  </a:extLst>
                </a:gridCol>
              </a:tblGrid>
              <a:tr h="27016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BA1A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 курс СД </a:t>
                      </a:r>
                    </a:p>
                  </a:txBody>
                  <a:tcPr>
                    <a:solidFill>
                      <a:srgbClr val="0BA1A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 курс ЛД </a:t>
                      </a:r>
                    </a:p>
                  </a:txBody>
                  <a:tcPr>
                    <a:solidFill>
                      <a:srgbClr val="0BA1A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2-3 курс</a:t>
                      </a:r>
                    </a:p>
                  </a:txBody>
                  <a:tcPr>
                    <a:solidFill>
                      <a:srgbClr val="0BA1A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Выпускники</a:t>
                      </a:r>
                    </a:p>
                  </a:txBody>
                  <a:tcPr>
                    <a:solidFill>
                      <a:srgbClr val="0BA1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4981198"/>
                  </a:ext>
                </a:extLst>
              </a:tr>
              <a:tr h="349792">
                <a:tc>
                  <a:txBody>
                    <a:bodyPr/>
                    <a:lstStyle/>
                    <a:p>
                      <a:r>
                        <a:rPr lang="ru-RU" sz="2000" b="1" dirty="0"/>
                        <a:t>Главной медсестры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10,5%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2,3%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12,4%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10,2%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9153624"/>
                  </a:ext>
                </a:extLst>
              </a:tr>
              <a:tr h="675248">
                <a:tc>
                  <a:txBody>
                    <a:bodyPr/>
                    <a:lstStyle/>
                    <a:p>
                      <a:r>
                        <a:rPr lang="ru-RU" sz="2000" b="1" dirty="0"/>
                        <a:t>Старшей медсестры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5,8%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9,3%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26,8%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26,7%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9391018"/>
                  </a:ext>
                </a:extLst>
              </a:tr>
              <a:tr h="328690">
                <a:tc>
                  <a:txBody>
                    <a:bodyPr/>
                    <a:lstStyle/>
                    <a:p>
                      <a:r>
                        <a:rPr lang="ru-RU" sz="2000" b="1" dirty="0"/>
                        <a:t>Медсестры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5,8%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11,6%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39,2%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38,9%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9217893"/>
                  </a:ext>
                </a:extLst>
              </a:tr>
              <a:tr h="328690">
                <a:tc>
                  <a:txBody>
                    <a:bodyPr/>
                    <a:lstStyle/>
                    <a:p>
                      <a:r>
                        <a:rPr lang="ru-RU" sz="2000" b="1" dirty="0"/>
                        <a:t>Акушерки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6386554"/>
                  </a:ext>
                </a:extLst>
              </a:tr>
              <a:tr h="328690">
                <a:tc>
                  <a:txBody>
                    <a:bodyPr/>
                    <a:lstStyle/>
                    <a:p>
                      <a:r>
                        <a:rPr lang="ru-RU" sz="2000" b="1" dirty="0"/>
                        <a:t>Младшей медсестры (санитара)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3,5%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22,7%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31,2%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0679378"/>
                  </a:ext>
                </a:extLst>
              </a:tr>
              <a:tr h="319406">
                <a:tc>
                  <a:txBody>
                    <a:bodyPr/>
                    <a:lstStyle/>
                    <a:p>
                      <a:r>
                        <a:rPr lang="ru-RU" sz="2000" b="1" dirty="0"/>
                        <a:t>Сестры-хозяйки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13,4%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12,1%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9239772"/>
                  </a:ext>
                </a:extLst>
              </a:tr>
              <a:tr h="279453">
                <a:tc>
                  <a:txBody>
                    <a:bodyPr/>
                    <a:lstStyle/>
                    <a:p>
                      <a:r>
                        <a:rPr lang="ru-RU" sz="2000" b="1" dirty="0"/>
                        <a:t>Врачей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8,1%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4,7%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12,4%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7,6%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7113643"/>
                  </a:ext>
                </a:extLst>
              </a:tr>
              <a:tr h="293521">
                <a:tc>
                  <a:txBody>
                    <a:bodyPr/>
                    <a:lstStyle/>
                    <a:p>
                      <a:r>
                        <a:rPr lang="ru-RU" sz="2000" b="1" dirty="0"/>
                        <a:t>Не наблюдалось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75,6%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76,7%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37,1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41,4%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59377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81414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4E66E3-9A07-4D46-AA78-2007C89C8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5587" y="889499"/>
            <a:ext cx="9975009" cy="1674689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Нарушение этики и деонтологии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9A139F81-A998-4068-9308-9CDCCFE76F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1082828"/>
              </p:ext>
            </p:extLst>
          </p:nvPr>
        </p:nvGraphicFramePr>
        <p:xfrm>
          <a:off x="455949" y="2208627"/>
          <a:ext cx="11280102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18143">
                  <a:extLst>
                    <a:ext uri="{9D8B030D-6E8A-4147-A177-3AD203B41FA5}">
                      <a16:colId xmlns:a16="http://schemas.microsoft.com/office/drawing/2014/main" val="1616050359"/>
                    </a:ext>
                  </a:extLst>
                </a:gridCol>
                <a:gridCol w="1237957">
                  <a:extLst>
                    <a:ext uri="{9D8B030D-6E8A-4147-A177-3AD203B41FA5}">
                      <a16:colId xmlns:a16="http://schemas.microsoft.com/office/drawing/2014/main" val="788152972"/>
                    </a:ext>
                  </a:extLst>
                </a:gridCol>
                <a:gridCol w="1266092">
                  <a:extLst>
                    <a:ext uri="{9D8B030D-6E8A-4147-A177-3AD203B41FA5}">
                      <a16:colId xmlns:a16="http://schemas.microsoft.com/office/drawing/2014/main" val="3016986325"/>
                    </a:ext>
                  </a:extLst>
                </a:gridCol>
                <a:gridCol w="1308295">
                  <a:extLst>
                    <a:ext uri="{9D8B030D-6E8A-4147-A177-3AD203B41FA5}">
                      <a16:colId xmlns:a16="http://schemas.microsoft.com/office/drawing/2014/main" val="626850450"/>
                    </a:ext>
                  </a:extLst>
                </a:gridCol>
                <a:gridCol w="2449615">
                  <a:extLst>
                    <a:ext uri="{9D8B030D-6E8A-4147-A177-3AD203B41FA5}">
                      <a16:colId xmlns:a16="http://schemas.microsoft.com/office/drawing/2014/main" val="2379410407"/>
                    </a:ext>
                  </a:extLst>
                </a:gridCol>
              </a:tblGrid>
              <a:tr h="270169">
                <a:tc>
                  <a:txBody>
                    <a:bodyPr/>
                    <a:lstStyle/>
                    <a:p>
                      <a:endParaRPr lang="ru-RU" sz="3200" dirty="0"/>
                    </a:p>
                  </a:txBody>
                  <a:tcPr>
                    <a:solidFill>
                      <a:srgbClr val="0BA1A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/>
                        <a:t>1 курс СД </a:t>
                      </a:r>
                    </a:p>
                  </a:txBody>
                  <a:tcPr>
                    <a:solidFill>
                      <a:srgbClr val="0BA1A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/>
                        <a:t>1 курс ЛД </a:t>
                      </a:r>
                    </a:p>
                  </a:txBody>
                  <a:tcPr>
                    <a:solidFill>
                      <a:srgbClr val="0BA1A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/>
                        <a:t>2-3 курс</a:t>
                      </a:r>
                    </a:p>
                  </a:txBody>
                  <a:tcPr>
                    <a:solidFill>
                      <a:srgbClr val="0BA1A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/>
                        <a:t>Выпускники</a:t>
                      </a:r>
                    </a:p>
                  </a:txBody>
                  <a:tcPr>
                    <a:solidFill>
                      <a:srgbClr val="0BA1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4981198"/>
                  </a:ext>
                </a:extLst>
              </a:tr>
              <a:tr h="349792">
                <a:tc>
                  <a:txBody>
                    <a:bodyPr/>
                    <a:lstStyle/>
                    <a:p>
                      <a:r>
                        <a:rPr lang="ru-RU" sz="2400" b="1" dirty="0"/>
                        <a:t>Не сталкивался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76,7%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83,7%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37,1%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40,1%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2198428"/>
                  </a:ext>
                </a:extLst>
              </a:tr>
              <a:tr h="349792">
                <a:tc>
                  <a:txBody>
                    <a:bodyPr/>
                    <a:lstStyle/>
                    <a:p>
                      <a:r>
                        <a:rPr lang="ru-RU" sz="2400" b="1" dirty="0"/>
                        <a:t>Разговор на повышенных тонах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17,4%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9,3%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/>
                        <a:t>36,1%</a:t>
                      </a:r>
                    </a:p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35,7%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9153624"/>
                  </a:ext>
                </a:extLst>
              </a:tr>
              <a:tr h="351692">
                <a:tc>
                  <a:txBody>
                    <a:bodyPr/>
                    <a:lstStyle/>
                    <a:p>
                      <a:r>
                        <a:rPr lang="ru-RU" sz="2400" b="1" dirty="0"/>
                        <a:t>Не корректное общение со студентами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17,4%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11,6%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57,7%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54,8%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9391018"/>
                  </a:ext>
                </a:extLst>
              </a:tr>
            </a:tbl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4A4A062-2B95-4588-B62C-C9AE3CF96D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612"/>
            <a:ext cx="12192000" cy="2182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2683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4E66E3-9A07-4D46-AA78-2007C89C8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5588" y="224449"/>
            <a:ext cx="9975009" cy="1674689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Проблемы с которыми сталкивались студенты во время практики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9A139F81-A998-4068-9308-9CDCCFE76F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7786762"/>
              </p:ext>
            </p:extLst>
          </p:nvPr>
        </p:nvGraphicFramePr>
        <p:xfrm>
          <a:off x="314178" y="1899138"/>
          <a:ext cx="11563644" cy="405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3237">
                  <a:extLst>
                    <a:ext uri="{9D8B030D-6E8A-4147-A177-3AD203B41FA5}">
                      <a16:colId xmlns:a16="http://schemas.microsoft.com/office/drawing/2014/main" val="1616050359"/>
                    </a:ext>
                  </a:extLst>
                </a:gridCol>
                <a:gridCol w="1589650">
                  <a:extLst>
                    <a:ext uri="{9D8B030D-6E8A-4147-A177-3AD203B41FA5}">
                      <a16:colId xmlns:a16="http://schemas.microsoft.com/office/drawing/2014/main" val="788152972"/>
                    </a:ext>
                  </a:extLst>
                </a:gridCol>
                <a:gridCol w="1336430">
                  <a:extLst>
                    <a:ext uri="{9D8B030D-6E8A-4147-A177-3AD203B41FA5}">
                      <a16:colId xmlns:a16="http://schemas.microsoft.com/office/drawing/2014/main" val="3016986325"/>
                    </a:ext>
                  </a:extLst>
                </a:gridCol>
                <a:gridCol w="1656364">
                  <a:extLst>
                    <a:ext uri="{9D8B030D-6E8A-4147-A177-3AD203B41FA5}">
                      <a16:colId xmlns:a16="http://schemas.microsoft.com/office/drawing/2014/main" val="626850450"/>
                    </a:ext>
                  </a:extLst>
                </a:gridCol>
                <a:gridCol w="1597963">
                  <a:extLst>
                    <a:ext uri="{9D8B030D-6E8A-4147-A177-3AD203B41FA5}">
                      <a16:colId xmlns:a16="http://schemas.microsoft.com/office/drawing/2014/main" val="2379410407"/>
                    </a:ext>
                  </a:extLst>
                </a:gridCol>
              </a:tblGrid>
              <a:tr h="27016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BA1A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 курс СД </a:t>
                      </a:r>
                    </a:p>
                  </a:txBody>
                  <a:tcPr>
                    <a:solidFill>
                      <a:srgbClr val="0BA1A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 курс ЛД </a:t>
                      </a:r>
                    </a:p>
                  </a:txBody>
                  <a:tcPr>
                    <a:solidFill>
                      <a:srgbClr val="0BA1A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2-3 курс</a:t>
                      </a:r>
                    </a:p>
                  </a:txBody>
                  <a:tcPr>
                    <a:solidFill>
                      <a:srgbClr val="0BA1A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Выпускники</a:t>
                      </a:r>
                    </a:p>
                  </a:txBody>
                  <a:tcPr>
                    <a:solidFill>
                      <a:srgbClr val="0BA1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4981198"/>
                  </a:ext>
                </a:extLst>
              </a:tr>
              <a:tr h="349792">
                <a:tc>
                  <a:txBody>
                    <a:bodyPr/>
                    <a:lstStyle/>
                    <a:p>
                      <a:r>
                        <a:rPr lang="ru-RU" sz="2000" b="1" dirty="0"/>
                        <a:t>Проблем не было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61,6%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67,4%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8,2%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7893962"/>
                  </a:ext>
                </a:extLst>
              </a:tr>
              <a:tr h="349792">
                <a:tc>
                  <a:txBody>
                    <a:bodyPr/>
                    <a:lstStyle/>
                    <a:p>
                      <a:r>
                        <a:rPr lang="ru-RU" sz="2000" b="1" dirty="0"/>
                        <a:t>Отсутствие условий в гардеробе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19,8%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11,6%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42,3%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62,4%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9153624"/>
                  </a:ext>
                </a:extLst>
              </a:tr>
              <a:tr h="365759">
                <a:tc>
                  <a:txBody>
                    <a:bodyPr/>
                    <a:lstStyle/>
                    <a:p>
                      <a:r>
                        <a:rPr lang="ru-RU" sz="2000" b="1" dirty="0"/>
                        <a:t>Отсутствие условий для питания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17,4%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9,6%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38,1%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53,5%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9391018"/>
                  </a:ext>
                </a:extLst>
              </a:tr>
              <a:tr h="328690">
                <a:tc>
                  <a:txBody>
                    <a:bodyPr/>
                    <a:lstStyle/>
                    <a:p>
                      <a:r>
                        <a:rPr lang="ru-RU" sz="2000" b="1" dirty="0"/>
                        <a:t>Выполнение работ не соответствующих программе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16,3%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49,5%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51%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9217893"/>
                  </a:ext>
                </a:extLst>
              </a:tr>
              <a:tr h="328690">
                <a:tc>
                  <a:txBody>
                    <a:bodyPr/>
                    <a:lstStyle/>
                    <a:p>
                      <a:r>
                        <a:rPr lang="ru-RU" sz="2000" b="1" dirty="0"/>
                        <a:t>Отсутствие плана работы в отделении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5,8%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9,3%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10,3%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10,2%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6386554"/>
                  </a:ext>
                </a:extLst>
              </a:tr>
              <a:tr h="328690">
                <a:tc>
                  <a:txBody>
                    <a:bodyPr/>
                    <a:lstStyle/>
                    <a:p>
                      <a:r>
                        <a:rPr lang="ru-RU" sz="2000" b="1" dirty="0"/>
                        <a:t>Персонал недостаточно объясняет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16,3%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18,6%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22,7%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23,6%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0679378"/>
                  </a:ext>
                </a:extLst>
              </a:tr>
              <a:tr h="319406">
                <a:tc>
                  <a:txBody>
                    <a:bodyPr/>
                    <a:lstStyle/>
                    <a:p>
                      <a:r>
                        <a:rPr lang="ru-RU" sz="2000" b="1" dirty="0"/>
                        <a:t>Отсутствие внимания со стороны персонала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12.8%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4,7%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44,3 % (врачей), 20,6% (м/с)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15,9 (врачи)</a:t>
                      </a:r>
                    </a:p>
                    <a:p>
                      <a:pPr algn="ctr"/>
                      <a:r>
                        <a:rPr lang="ru-RU" sz="2000" b="1" dirty="0"/>
                        <a:t>19,7% (м/с)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92397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14036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A35CDA-FC3E-4453-87D6-3161417A9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009" y="977706"/>
            <a:ext cx="11633982" cy="921433"/>
          </a:xfrm>
        </p:spPr>
        <p:txBody>
          <a:bodyPr>
            <a:normAutofit fontScale="90000"/>
          </a:bodyPr>
          <a:lstStyle/>
          <a:p>
            <a:r>
              <a:rPr lang="ru-RU" sz="3600" dirty="0"/>
              <a:t>Проведение инструктажа инженером </a:t>
            </a:r>
            <a:br>
              <a:rPr lang="ru-RU" sz="3600" dirty="0"/>
            </a:br>
            <a:r>
              <a:rPr lang="ru-RU" sz="3600" dirty="0"/>
              <a:t>по охране труда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69B397B9-9D5B-4062-B9F9-9F5678173F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79714490"/>
              </p:ext>
            </p:extLst>
          </p:nvPr>
        </p:nvGraphicFramePr>
        <p:xfrm>
          <a:off x="731520" y="1438422"/>
          <a:ext cx="9931791" cy="52753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9CFF0BE-0323-49EC-9D8E-8769DE9527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182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9725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A35CDA-FC3E-4453-87D6-3161417A9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778" y="1181687"/>
            <a:ext cx="11633982" cy="921433"/>
          </a:xfrm>
        </p:spPr>
        <p:txBody>
          <a:bodyPr>
            <a:normAutofit fontScale="90000"/>
          </a:bodyPr>
          <a:lstStyle/>
          <a:p>
            <a:r>
              <a:rPr lang="ru-RU" sz="3600" dirty="0"/>
              <a:t>Проведение инструктажа старшей медсестрой</a:t>
            </a:r>
            <a:br>
              <a:rPr lang="ru-RU" sz="3600" dirty="0"/>
            </a:br>
            <a:r>
              <a:rPr lang="ru-RU" sz="3600" dirty="0"/>
              <a:t> (на рабочем месте)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69B397B9-9D5B-4062-B9F9-9F5678173F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6806705"/>
              </p:ext>
            </p:extLst>
          </p:nvPr>
        </p:nvGraphicFramePr>
        <p:xfrm>
          <a:off x="1012873" y="1463042"/>
          <a:ext cx="9931791" cy="52753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B9654B4-57D5-46A8-9D90-11E3382FEB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182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8738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0BC0CA-E28A-402B-84D4-0381CA81D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348" y="223660"/>
            <a:ext cx="8257735" cy="13255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9E8E6C8-4E66-4271-B370-35783A503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solidFill>
            <a:srgbClr val="0BA1A9"/>
          </a:solidFill>
        </p:spPr>
        <p:txBody>
          <a:bodyPr>
            <a:normAutofit/>
          </a:bodyPr>
          <a:lstStyle/>
          <a:p>
            <a:pPr algn="ctr"/>
            <a:r>
              <a:rPr lang="ru-RU" sz="3600" dirty="0">
                <a:solidFill>
                  <a:schemeClr val="bg1"/>
                </a:solidFill>
              </a:rPr>
              <a:t>Проблемы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6A7E129-D50A-49B3-84E8-9753A3B05BD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400" dirty="0"/>
              <a:t>Недостаточное взаимодействие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Недостаточная подготовка непосредственных руководителей к контролю и оценке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Нарушение этики и деонтологии.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Высокая нагрузка на главных медсестёр наряду с основной деятельностью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2804A91-133D-40E6-A29F-F47B7D4892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solidFill>
            <a:srgbClr val="99CC00"/>
          </a:solidFill>
        </p:spPr>
        <p:txBody>
          <a:bodyPr>
            <a:normAutofit/>
          </a:bodyPr>
          <a:lstStyle/>
          <a:p>
            <a:pPr algn="ctr"/>
            <a:r>
              <a:rPr lang="ru-RU" sz="3600" dirty="0">
                <a:solidFill>
                  <a:schemeClr val="bg1"/>
                </a:solidFill>
              </a:rPr>
              <a:t>Предложения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50C9289-1B74-47DF-82EF-3CB1487A3EE5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600" dirty="0"/>
              <a:t>провести встречу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600" dirty="0"/>
              <a:t>провести консультации на рабочих местах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600" dirty="0"/>
              <a:t>провести обучение персонала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600" dirty="0"/>
              <a:t>частичном снятии обязанностей по работе со студентами с главных медсестёр,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600" dirty="0"/>
              <a:t>Проводить анкетирование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600" dirty="0"/>
              <a:t>Организовать   работу  врачей со студентами </a:t>
            </a:r>
          </a:p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CB11757-E65C-4C0D-8C10-F3A1A8BB93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21" y="15161"/>
            <a:ext cx="12268200" cy="2195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2957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3117B8-8E6F-4EAF-9764-BE22D6F3E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Предложения и высказывания от студентов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0F13229-9874-4850-B565-CB55CAA814D1}"/>
              </a:ext>
            </a:extLst>
          </p:cNvPr>
          <p:cNvSpPr/>
          <p:nvPr/>
        </p:nvSpPr>
        <p:spPr>
          <a:xfrm>
            <a:off x="838200" y="1506022"/>
            <a:ext cx="1102086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dirty="0">
                <a:solidFill>
                  <a:srgbClr val="202124"/>
                </a:solidFill>
                <a:latin typeface="Roboto"/>
              </a:rPr>
              <a:t>Гардероб. </a:t>
            </a:r>
            <a:r>
              <a:rPr lang="ru-RU" dirty="0"/>
              <a:t>Гардероб, место для хранения некоторых вещей внутри отделения(блокноты, программы практики), возможность в обед выйти из отделения и поесть в кафе, что бы не носить с собой обед</a:t>
            </a:r>
            <a:endParaRPr lang="ru-RU" dirty="0">
              <a:solidFill>
                <a:srgbClr val="202124"/>
              </a:solidFill>
              <a:latin typeface="Roboto"/>
            </a:endParaRPr>
          </a:p>
          <a:p>
            <a:pPr marL="342900" indent="-342900">
              <a:buAutoNum type="arabicPeriod"/>
            </a:pPr>
            <a:r>
              <a:rPr lang="ru-RU" dirty="0"/>
              <a:t>Обеспечивать доступ к современному оборудованию и технологиям. Дать возможность студентам показать себя в работе</a:t>
            </a:r>
          </a:p>
          <a:p>
            <a:pPr marL="342900" indent="-342900">
              <a:buAutoNum type="arabicPeriod"/>
            </a:pPr>
            <a:r>
              <a:rPr lang="ru-RU" dirty="0"/>
              <a:t>давать желание студентам выбирать отделение для практики</a:t>
            </a:r>
          </a:p>
          <a:p>
            <a:pPr marL="342900" indent="-342900">
              <a:buAutoNum type="arabicPeriod"/>
            </a:pPr>
            <a:r>
              <a:rPr lang="ru-RU" dirty="0"/>
              <a:t>Решить вопрос с питанием студентов</a:t>
            </a:r>
          </a:p>
          <a:p>
            <a:pPr marL="342900" indent="-342900">
              <a:buAutoNum type="arabicPeriod"/>
            </a:pPr>
            <a:r>
              <a:rPr lang="ru-RU" dirty="0"/>
              <a:t>Общение и наглядный пример студенту о манипуляциях</a:t>
            </a:r>
          </a:p>
          <a:p>
            <a:pPr marL="342900" indent="-342900">
              <a:buAutoNum type="arabicPeriod"/>
            </a:pPr>
            <a:r>
              <a:rPr lang="ru-RU" dirty="0"/>
              <a:t>Что бы на время практики давали наставника</a:t>
            </a:r>
          </a:p>
          <a:p>
            <a:pPr marL="342900" indent="-342900">
              <a:buAutoNum type="arabicPeriod"/>
            </a:pPr>
            <a:r>
              <a:rPr lang="ru-RU" dirty="0"/>
              <a:t>медработники не хотят учить студентов( многим просто лень, не хватает времени) даже при инициативе студента, просто работникам больниц некогда заниматься с нами.</a:t>
            </a:r>
          </a:p>
          <a:p>
            <a:pPr marL="342900" indent="-342900">
              <a:buAutoNum type="arabicPeriod"/>
            </a:pPr>
            <a:r>
              <a:rPr lang="ru-RU" dirty="0"/>
              <a:t>На практике делали в основном в\м инъекции, а в\в так и не научились. Все время на потом отложили. так  им надо свою работу быстрее делать. В целом практики проходили довольно интересные, продуктивные в стационарах, чем в поликлиниках.</a:t>
            </a:r>
          </a:p>
          <a:p>
            <a:pPr marL="342900" indent="-342900">
              <a:buAutoNum type="arabicPeriod"/>
            </a:pPr>
            <a:r>
              <a:rPr lang="ru-RU" dirty="0"/>
              <a:t>Возможность меняться отделениями, чтобы полностью освоить программу</a:t>
            </a:r>
          </a:p>
          <a:p>
            <a:pPr marL="342900" indent="-342900">
              <a:buAutoNum type="arabicPeriod"/>
            </a:pPr>
            <a:r>
              <a:rPr lang="ru-RU" dirty="0"/>
              <a:t>Получше обращаться со студентами</a:t>
            </a:r>
          </a:p>
          <a:p>
            <a:pPr marL="342900" indent="-342900">
              <a:buAutoNum type="arabicPeriod"/>
            </a:pPr>
            <a:r>
              <a:rPr lang="ru-RU" dirty="0"/>
              <a:t>Чтобы практика соответствовала, с правилами с Дневниками, а не делали младшей медицинской сестры убирать судно и менять памперсов</a:t>
            </a:r>
          </a:p>
          <a:p>
            <a:pPr marL="342900" indent="-342900">
              <a:buAutoNum type="arabicPeriod"/>
            </a:pPr>
            <a:r>
              <a:rPr lang="ru-RU" dirty="0"/>
              <a:t>Больше практики инвазивных процедур</a:t>
            </a:r>
          </a:p>
        </p:txBody>
      </p:sp>
    </p:spTree>
    <p:extLst>
      <p:ext uri="{BB962C8B-B14F-4D97-AF65-F5344CB8AC3E}">
        <p14:creationId xmlns:p14="http://schemas.microsoft.com/office/powerpoint/2010/main" val="35567069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3117B8-8E6F-4EAF-9764-BE22D6F3E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53218"/>
            <a:ext cx="10515600" cy="1325563"/>
          </a:xfrm>
        </p:spPr>
        <p:txBody>
          <a:bodyPr/>
          <a:lstStyle/>
          <a:p>
            <a:pPr algn="ctr"/>
            <a:r>
              <a:rPr lang="ru-RU" dirty="0"/>
              <a:t>Предложения и высказывания от студентов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98DDB7D-5740-42DE-B7DA-AA62E814F932}"/>
              </a:ext>
            </a:extLst>
          </p:cNvPr>
          <p:cNvSpPr/>
          <p:nvPr/>
        </p:nvSpPr>
        <p:spPr>
          <a:xfrm>
            <a:off x="620335" y="671691"/>
            <a:ext cx="11397479" cy="61863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202124"/>
                </a:solidFill>
                <a:latin typeface="Roboto"/>
              </a:rPr>
              <a:t>13. Терпеливое отношение к студентам</a:t>
            </a:r>
          </a:p>
          <a:p>
            <a:r>
              <a:rPr lang="ru-RU" dirty="0"/>
              <a:t>14. Обеспечить обратную связь</a:t>
            </a:r>
          </a:p>
          <a:p>
            <a:r>
              <a:rPr lang="ru-RU" dirty="0"/>
              <a:t>15. Отмечать студентов... Чтобы все ходили на практику, тогда и помощи больше</a:t>
            </a:r>
          </a:p>
          <a:p>
            <a:r>
              <a:rPr lang="ru-RU" dirty="0"/>
              <a:t>16. Чтобы старшие сестра отделений подробно ознакомились с программой практики</a:t>
            </a:r>
          </a:p>
          <a:p>
            <a:r>
              <a:rPr lang="ru-RU" dirty="0"/>
              <a:t>17. Уделить время на обед. У некоторых нет столовой.</a:t>
            </a:r>
          </a:p>
          <a:p>
            <a:r>
              <a:rPr lang="ru-RU" dirty="0"/>
              <a:t>18. Может быть контакт руководителей практики со </a:t>
            </a:r>
            <a:r>
              <a:rPr lang="ru-RU" dirty="0" err="1"/>
              <a:t>ст.сестрами</a:t>
            </a:r>
            <a:r>
              <a:rPr lang="ru-RU" dirty="0"/>
              <a:t> отделения/врачами, чтобы уделяли внимание </a:t>
            </a:r>
          </a:p>
          <a:p>
            <a:r>
              <a:rPr lang="ru-RU" dirty="0"/>
              <a:t>студентам и не давали другой работы, которые не предусмотрена программой</a:t>
            </a:r>
          </a:p>
          <a:p>
            <a:r>
              <a:rPr lang="ru-RU" dirty="0"/>
              <a:t>19. В каждой больнице на последних курсах мы выполняли санитарскую работу, то есть большую часть практики </a:t>
            </a:r>
          </a:p>
          <a:p>
            <a:r>
              <a:rPr lang="ru-RU" dirty="0"/>
              <a:t>мыли кабинеты и принеси подай, очень редко подпускали к пациентам где нужно было выполнять</a:t>
            </a:r>
          </a:p>
          <a:p>
            <a:r>
              <a:rPr lang="ru-RU" dirty="0"/>
              <a:t> диагностических манипуляции</a:t>
            </a:r>
          </a:p>
          <a:p>
            <a:r>
              <a:rPr lang="ru-RU" dirty="0"/>
              <a:t>20. Все по программе надо делать, никаких лишних работ</a:t>
            </a:r>
          </a:p>
          <a:p>
            <a:r>
              <a:rPr lang="ru-RU" dirty="0"/>
              <a:t>21. Чтобы  разрешили давать те манипуляции, которые указаны в дневнике для прохождения практики</a:t>
            </a:r>
          </a:p>
          <a:p>
            <a:r>
              <a:rPr lang="ru-RU" dirty="0"/>
              <a:t>22. Чтобы во время практики студенты не выполняли работу, не соответствующую программе: мытьё полов, </a:t>
            </a:r>
          </a:p>
          <a:p>
            <a:r>
              <a:rPr lang="ru-RU" dirty="0"/>
              <a:t>смена подгузников и т.д.</a:t>
            </a:r>
          </a:p>
          <a:p>
            <a:r>
              <a:rPr lang="ru-RU" dirty="0"/>
              <a:t>23. Этика и деонтологии со стороны медперсонала учреждения</a:t>
            </a:r>
          </a:p>
          <a:p>
            <a:r>
              <a:rPr lang="ru-RU" dirty="0"/>
              <a:t>24. Нормально разговаривать со студентами научиться</a:t>
            </a:r>
          </a:p>
          <a:p>
            <a:r>
              <a:rPr lang="ru-RU" dirty="0"/>
              <a:t>25. Улучшить условия для студентов-практикантов на местах прохождения практики, а именно: обеспечить </a:t>
            </a:r>
          </a:p>
          <a:p>
            <a:r>
              <a:rPr lang="ru-RU" dirty="0"/>
              <a:t>студентов нормальными условиями для питания (помещения) и хранения личных вещей в гардеробе.</a:t>
            </a:r>
          </a:p>
          <a:p>
            <a:r>
              <a:rPr lang="ru-RU" dirty="0"/>
              <a:t>26. Создать условия для студентов, и немного поучиться этике деонтологии по отношению к студентам</a:t>
            </a:r>
          </a:p>
          <a:p>
            <a:r>
              <a:rPr lang="ru-RU" dirty="0"/>
              <a:t>27. Очень хотелось бы, чтобы для студентов лечебного дела старших курсов уделяли время все-таки врачи, а не </a:t>
            </a:r>
          </a:p>
          <a:p>
            <a:r>
              <a:rPr lang="ru-RU" dirty="0"/>
              <a:t>медсестры, идет практика по лечению пациентов, а нами в основном занимаются медсестра.</a:t>
            </a:r>
          </a:p>
          <a:p>
            <a:r>
              <a:rPr lang="ru-RU" dirty="0"/>
              <a:t> Инициативу проявляем, просимся на обходы, но все ограничивается обходом пациентов.</a:t>
            </a:r>
          </a:p>
        </p:txBody>
      </p:sp>
    </p:spTree>
    <p:extLst>
      <p:ext uri="{BB962C8B-B14F-4D97-AF65-F5344CB8AC3E}">
        <p14:creationId xmlns:p14="http://schemas.microsoft.com/office/powerpoint/2010/main" val="3644503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3117B8-8E6F-4EAF-9764-BE22D6F3E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53218"/>
            <a:ext cx="10515600" cy="1325563"/>
          </a:xfrm>
        </p:spPr>
        <p:txBody>
          <a:bodyPr/>
          <a:lstStyle/>
          <a:p>
            <a:pPr algn="ctr"/>
            <a:r>
              <a:rPr lang="ru-RU"/>
              <a:t>Предложения и высказывания от студентов</a:t>
            </a: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98DDB7D-5740-42DE-B7DA-AA62E814F932}"/>
              </a:ext>
            </a:extLst>
          </p:cNvPr>
          <p:cNvSpPr/>
          <p:nvPr/>
        </p:nvSpPr>
        <p:spPr>
          <a:xfrm>
            <a:off x="620335" y="671691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202124"/>
                </a:solidFill>
                <a:latin typeface="Roboto"/>
              </a:rPr>
              <a:t> 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B5BA4BF-2B8C-40B8-A177-C30820297972}"/>
              </a:ext>
            </a:extLst>
          </p:cNvPr>
          <p:cNvSpPr/>
          <p:nvPr/>
        </p:nvSpPr>
        <p:spPr>
          <a:xfrm>
            <a:off x="620334" y="856357"/>
            <a:ext cx="1106991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02124"/>
                </a:solidFill>
                <a:latin typeface="Roboto"/>
              </a:rPr>
              <a:t>28. Больше практики инвазивных манипуляций, а не резать бинтики и катать ватные шарики</a:t>
            </a:r>
          </a:p>
          <a:p>
            <a:r>
              <a:rPr lang="ru-RU" dirty="0"/>
              <a:t>29. Соблюдение субординации медперсонала со студентами</a:t>
            </a:r>
            <a:r>
              <a:rPr lang="ru-RU" dirty="0">
                <a:solidFill>
                  <a:srgbClr val="202124"/>
                </a:solidFill>
                <a:latin typeface="Roboto"/>
              </a:rPr>
              <a:t>.</a:t>
            </a:r>
          </a:p>
          <a:p>
            <a:r>
              <a:rPr lang="ru-RU" dirty="0"/>
              <a:t>30 Хотелось бы наставника по прибытию на практику, чтобы более подробно показали все манипуляции, которые расписаны по программе.</a:t>
            </a:r>
          </a:p>
          <a:p>
            <a:r>
              <a:rPr lang="ru-RU" dirty="0"/>
              <a:t>31. Создание плана каждого дня практики (по пунктам - с чем должны ознакомиться, научиться и т.д.)</a:t>
            </a:r>
          </a:p>
          <a:p>
            <a:r>
              <a:rPr lang="ru-RU" dirty="0"/>
              <a:t>32. Думаю, стоит поговорить со всеми главными МС, они очень злые, уже строго настроены против студентов</a:t>
            </a:r>
          </a:p>
          <a:p>
            <a:r>
              <a:rPr lang="ru-RU" dirty="0"/>
              <a:t>33. Было бы прекрасно чтобы вся работа или большая часть была основана на программе практики, а так чтобы нас отправляли заниматься тем что нам совершенно не надо в данном модуле.</a:t>
            </a:r>
          </a:p>
          <a:p>
            <a:r>
              <a:rPr lang="ru-RU" dirty="0"/>
              <a:t>34. Спрашивать у студента в какое отделение он хочет пойти, а не распределять слепо</a:t>
            </a:r>
          </a:p>
          <a:p>
            <a:r>
              <a:rPr lang="ru-RU" dirty="0"/>
              <a:t>35. Назначить ответственного 1 лица, за прохождение практики в МУ. Так как все </a:t>
            </a:r>
            <a:r>
              <a:rPr lang="ru-RU" dirty="0" err="1"/>
              <a:t>мед.работники</a:t>
            </a:r>
            <a:r>
              <a:rPr lang="ru-RU" dirty="0"/>
              <a:t> заняты своей работой, и им некогда тратить </a:t>
            </a:r>
            <a:r>
              <a:rPr lang="ru-RU" dirty="0" err="1"/>
              <a:t>раб.время</a:t>
            </a:r>
            <a:r>
              <a:rPr lang="ru-RU" dirty="0"/>
              <a:t> на практикантов</a:t>
            </a:r>
          </a:p>
          <a:p>
            <a:r>
              <a:rPr lang="ru-RU" dirty="0"/>
              <a:t>36. Всё понравилось, было очень круто Персонал самый лучший, самый замечательный. Это в ГП 3</a:t>
            </a:r>
          </a:p>
          <a:p>
            <a:r>
              <a:rPr lang="ru-RU" dirty="0"/>
              <a:t>37. Чтобы главные медсестры были не такими грубыми</a:t>
            </a:r>
          </a:p>
          <a:p>
            <a:r>
              <a:rPr lang="ru-RU" dirty="0"/>
              <a:t>38. Корректное общение со студентами</a:t>
            </a:r>
          </a:p>
          <a:p>
            <a:r>
              <a:rPr lang="ru-RU" dirty="0"/>
              <a:t>39. Этика субординации гардеробная</a:t>
            </a:r>
          </a:p>
          <a:p>
            <a:r>
              <a:rPr lang="ru-RU" dirty="0"/>
              <a:t>40. Не нагружать студентов </a:t>
            </a:r>
            <a:r>
              <a:rPr lang="ru-RU" dirty="0" err="1"/>
              <a:t>допработами</a:t>
            </a:r>
            <a:r>
              <a:rPr lang="ru-RU" dirty="0"/>
              <a:t> не входящих в план прохождения практики. Организовать для студентов место для </a:t>
            </a:r>
            <a:r>
              <a:rPr lang="ru-RU" dirty="0" err="1"/>
              <a:t>передевания</a:t>
            </a:r>
            <a:r>
              <a:rPr lang="ru-RU" dirty="0"/>
              <a:t>, разделив на мужское и женское. Отдельное помещение для приёма пищи.</a:t>
            </a:r>
          </a:p>
          <a:p>
            <a:r>
              <a:rPr lang="ru-RU" dirty="0"/>
              <a:t>41. Больше объяснений технических  действий студентам и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23639644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BA7FBF-E71E-4165-8700-3347C8DEF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8645" y="1721987"/>
            <a:ext cx="8663355" cy="787791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Количество студентов, прошедших</a:t>
            </a:r>
            <a:br>
              <a:rPr lang="ru-RU" sz="2400" b="1" dirty="0">
                <a:solidFill>
                  <a:srgbClr val="002060"/>
                </a:solidFill>
              </a:rPr>
            </a:br>
            <a:r>
              <a:rPr lang="ru-RU" sz="2400" b="1" dirty="0">
                <a:solidFill>
                  <a:srgbClr val="002060"/>
                </a:solidFill>
              </a:rPr>
              <a:t> производственную практику в 2024-2025 гг</a:t>
            </a:r>
            <a:r>
              <a:rPr lang="ru-RU" sz="2400" b="1" dirty="0"/>
              <a:t>. </a:t>
            </a:r>
          </a:p>
        </p:txBody>
      </p:sp>
      <p:graphicFrame>
        <p:nvGraphicFramePr>
          <p:cNvPr id="9" name="Диаграмма 8">
            <a:extLst>
              <a:ext uri="{FF2B5EF4-FFF2-40B4-BE49-F238E27FC236}">
                <a16:creationId xmlns:a16="http://schemas.microsoft.com/office/drawing/2014/main" id="{93A7B22A-C038-4F7C-A8BB-4E7A590657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03686429"/>
              </p:ext>
            </p:extLst>
          </p:nvPr>
        </p:nvGraphicFramePr>
        <p:xfrm>
          <a:off x="400049" y="1667447"/>
          <a:ext cx="11391901" cy="53615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6" name="Прямая со стрелкой 15"/>
          <p:cNvCxnSpPr/>
          <p:nvPr/>
        </p:nvCxnSpPr>
        <p:spPr>
          <a:xfrm flipH="1">
            <a:off x="2145323" y="3706384"/>
            <a:ext cx="26377" cy="6418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E0151AC-81A9-493E-B5C3-0F05D4AE32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45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5635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BD3EC4-1E2D-4EE5-B620-BD5ED7578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742" y="1054442"/>
            <a:ext cx="10515600" cy="1325563"/>
          </a:xfrm>
        </p:spPr>
        <p:txBody>
          <a:bodyPr>
            <a:normAutofit/>
          </a:bodyPr>
          <a:lstStyle/>
          <a:p>
            <a:r>
              <a:rPr lang="ru-RU" sz="3200" dirty="0"/>
              <a:t>Медицинские организации от которых привлечены совместители к методическому руководству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5796379C-FC6D-4BDE-8807-7832ABD468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211925"/>
              </p:ext>
            </p:extLst>
          </p:nvPr>
        </p:nvGraphicFramePr>
        <p:xfrm>
          <a:off x="950741" y="2380005"/>
          <a:ext cx="9248335" cy="2956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57690">
                  <a:extLst>
                    <a:ext uri="{9D8B030D-6E8A-4147-A177-3AD203B41FA5}">
                      <a16:colId xmlns:a16="http://schemas.microsoft.com/office/drawing/2014/main" val="565068872"/>
                    </a:ext>
                  </a:extLst>
                </a:gridCol>
                <a:gridCol w="4290645">
                  <a:extLst>
                    <a:ext uri="{9D8B030D-6E8A-4147-A177-3AD203B41FA5}">
                      <a16:colId xmlns:a16="http://schemas.microsoft.com/office/drawing/2014/main" val="2245945706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/>
                        <a:t>Медицинская организация</a:t>
                      </a:r>
                    </a:p>
                  </a:txBody>
                  <a:tcPr>
                    <a:solidFill>
                      <a:srgbClr val="0BA1A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rgbClr val="0BA1A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01963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ГАУЗ «РКБСМП» им. В.В. </a:t>
                      </a:r>
                      <a:r>
                        <a:rPr lang="ru-RU" dirty="0" err="1">
                          <a:solidFill>
                            <a:srgbClr val="002060"/>
                          </a:solidFill>
                        </a:rPr>
                        <a:t>Ангапова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ГБУЗ «ГП№1»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6115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ГАУЗ «РКБ им. Н.А. Семашко»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ГБУЗ «ГП№3»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56573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ГАУЗ «ДРКБ»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ГБУЗ «ГП№6»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58518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ГБУЗ «РКИБ»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ГБУЗ «ССМП»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2348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ГБУЗ «БРКОД»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ГБУЗ «ГБ№4»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71366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ГАУЗ «ГПЦ»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РКЛДЦ «ЦВМ»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62221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ГАУЗ «РПЦ»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2060"/>
                          </a:solidFill>
                        </a:rPr>
                        <a:t>ГБУЗ «ГБ №5»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7377749"/>
                  </a:ext>
                </a:extLst>
              </a:tr>
            </a:tbl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BFA38A4-08F9-4FD2-8DB3-F1E272DF32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4497"/>
            <a:ext cx="12192000" cy="245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905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2C842C-A3C0-4CE9-AFF6-342D3429D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657" y="1139956"/>
            <a:ext cx="10515600" cy="1325563"/>
          </a:xfrm>
          <a:solidFill>
            <a:srgbClr val="0BA1A9"/>
          </a:solidFill>
        </p:spPr>
        <p:txBody>
          <a:bodyPr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Методическое обеспечение образовательного процесса 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5F3C1DAB-0785-44E2-936E-CB4CB627F5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5384273"/>
              </p:ext>
            </p:extLst>
          </p:nvPr>
        </p:nvGraphicFramePr>
        <p:xfrm>
          <a:off x="551571" y="2546707"/>
          <a:ext cx="10706686" cy="4267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1F49463-38CE-45A6-8C20-6B31D1ACD68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272"/>
            <a:ext cx="12192000" cy="2132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6229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2556AE-E8DC-4C2A-9BF6-351D87696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547" y="986005"/>
            <a:ext cx="10515600" cy="966012"/>
          </a:xfrm>
        </p:spPr>
        <p:txBody>
          <a:bodyPr>
            <a:normAutofit/>
          </a:bodyPr>
          <a:lstStyle/>
          <a:p>
            <a:r>
              <a:rPr lang="ru-RU" sz="4000" dirty="0"/>
              <a:t>Организация производственной практики</a:t>
            </a: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5FD60539-D818-40E2-B523-D017085D2F21}"/>
              </a:ext>
            </a:extLst>
          </p:cNvPr>
          <p:cNvGraphicFramePr/>
          <p:nvPr/>
        </p:nvGraphicFramePr>
        <p:xfrm>
          <a:off x="48065" y="1637823"/>
          <a:ext cx="11718388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0C6B463-D11C-4FA6-9CF1-9047A1942A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398"/>
            <a:ext cx="12192000" cy="213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732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FDB8CF-880B-4170-8955-582BC783D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010" y="812043"/>
            <a:ext cx="11633980" cy="1325563"/>
          </a:xfrm>
        </p:spPr>
        <p:txBody>
          <a:bodyPr>
            <a:normAutofit/>
          </a:bodyPr>
          <a:lstStyle/>
          <a:p>
            <a:r>
              <a:rPr lang="ru-RU" sz="3200" dirty="0"/>
              <a:t>Профессиональные модули по специальности </a:t>
            </a:r>
            <a:br>
              <a:rPr lang="ru-RU" sz="3200" dirty="0"/>
            </a:br>
            <a:r>
              <a:rPr lang="ru-RU" sz="3200" dirty="0"/>
              <a:t>«Лечебное дело»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49BE4D4-2283-4C26-A639-2F6E00BB6F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182015"/>
          </a:xfrm>
          <a:prstGeom prst="rect">
            <a:avLst/>
          </a:prstGeom>
        </p:spPr>
      </p:pic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77094100-D470-4B31-9B60-26EC559742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81739748"/>
              </p:ext>
            </p:extLst>
          </p:nvPr>
        </p:nvGraphicFramePr>
        <p:xfrm>
          <a:off x="98474" y="2137606"/>
          <a:ext cx="11521440" cy="47017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15390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FDB8CF-880B-4170-8955-582BC783D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010" y="770409"/>
            <a:ext cx="10515600" cy="1325563"/>
          </a:xfrm>
        </p:spPr>
        <p:txBody>
          <a:bodyPr>
            <a:normAutofit/>
          </a:bodyPr>
          <a:lstStyle/>
          <a:p>
            <a:r>
              <a:rPr lang="ru-RU" sz="3600" dirty="0"/>
              <a:t>Профессиональные модули специальности «Сестринское дело»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49BE4D4-2283-4C26-A639-2F6E00BB6F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132080"/>
          </a:xfrm>
          <a:prstGeom prst="rect">
            <a:avLst/>
          </a:prstGeom>
        </p:spPr>
      </p:pic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77094100-D470-4B31-9B60-26EC559742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89234736"/>
              </p:ext>
            </p:extLst>
          </p:nvPr>
        </p:nvGraphicFramePr>
        <p:xfrm>
          <a:off x="256849" y="1723476"/>
          <a:ext cx="11633980" cy="5694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89418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934062-C1AC-4A03-822C-E588A3282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1" y="1086268"/>
            <a:ext cx="8840371" cy="1325563"/>
          </a:xfrm>
        </p:spPr>
        <p:txBody>
          <a:bodyPr/>
          <a:lstStyle/>
          <a:p>
            <a:r>
              <a:rPr lang="ru-RU" dirty="0"/>
              <a:t>Проблемы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0224636-9477-40A7-B325-D575D10912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228"/>
            <a:ext cx="12192000" cy="2132080"/>
          </a:xfrm>
          <a:prstGeom prst="rect">
            <a:avLst/>
          </a:prstGeom>
        </p:spPr>
      </p:pic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56B8EBE4-6258-418C-9EF2-4456C648FD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16049396"/>
              </p:ext>
            </p:extLst>
          </p:nvPr>
        </p:nvGraphicFramePr>
        <p:xfrm>
          <a:off x="-196948" y="2388403"/>
          <a:ext cx="11746523" cy="44493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466115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1522</TotalTime>
  <Words>2135</Words>
  <Application>Microsoft Office PowerPoint</Application>
  <PresentationFormat>Широкоэкранный</PresentationFormat>
  <Paragraphs>441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Roboto</vt:lpstr>
      <vt:lpstr>Тема Office</vt:lpstr>
      <vt:lpstr>Взаимодействие с медицинскими организациями в плане адаптации студентов. Проблемные точки  </vt:lpstr>
      <vt:lpstr>Презентация PowerPoint</vt:lpstr>
      <vt:lpstr>Количество студентов, прошедших  производственную практику в 2024-2025 гг. </vt:lpstr>
      <vt:lpstr>Медицинские организации от которых привлечены совместители к методическому руководству</vt:lpstr>
      <vt:lpstr>Методическое обеспечение образовательного процесса </vt:lpstr>
      <vt:lpstr>Организация производственной практики</vt:lpstr>
      <vt:lpstr>Профессиональные модули по специальности  «Лечебное дело»</vt:lpstr>
      <vt:lpstr>Профессиональные модули специальности «Сестринское дело»</vt:lpstr>
      <vt:lpstr>Проблемы</vt:lpstr>
      <vt:lpstr>Проблемы</vt:lpstr>
      <vt:lpstr>Проблемы:</vt:lpstr>
      <vt:lpstr>Проблемы:</vt:lpstr>
      <vt:lpstr>Проблемы:</vt:lpstr>
      <vt:lpstr>Что привлекло в МО при прохождении практики</vt:lpstr>
      <vt:lpstr>Причины по которым студенты не хотят возвращаться в МО</vt:lpstr>
      <vt:lpstr>Презентация PowerPoint</vt:lpstr>
      <vt:lpstr>Презентация PowerPoint</vt:lpstr>
      <vt:lpstr>Причины невыполнения программы</vt:lpstr>
      <vt:lpstr>Проблемы с выполнением манипуляций</vt:lpstr>
      <vt:lpstr>Нарушение этики и деонтологии</vt:lpstr>
      <vt:lpstr>Со стороны каких медработников наблюдалось нарушение субординации, этики и деонтологии?</vt:lpstr>
      <vt:lpstr>Нарушение этики и деонтологии</vt:lpstr>
      <vt:lpstr>Проблемы с которыми сталкивались студенты во время практики</vt:lpstr>
      <vt:lpstr>Проведение инструктажа инженером  по охране труда</vt:lpstr>
      <vt:lpstr>Проведение инструктажа старшей медсестрой  (на рабочем месте)</vt:lpstr>
      <vt:lpstr>Презентация PowerPoint</vt:lpstr>
      <vt:lpstr>Предложения и высказывания от студентов</vt:lpstr>
      <vt:lpstr>Предложения и высказывания от студентов</vt:lpstr>
      <vt:lpstr>Предложения и высказывания от студентов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user</cp:lastModifiedBy>
  <cp:revision>69</cp:revision>
  <dcterms:created xsi:type="dcterms:W3CDTF">2025-07-04T05:53:28Z</dcterms:created>
  <dcterms:modified xsi:type="dcterms:W3CDTF">2025-07-10T00:37:51Z</dcterms:modified>
</cp:coreProperties>
</file>